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1"/>
  </p:sldMasterIdLst>
  <p:notesMasterIdLst>
    <p:notesMasterId r:id="rId19"/>
  </p:notesMasterIdLst>
  <p:sldIdLst>
    <p:sldId id="256" r:id="rId2"/>
    <p:sldId id="314" r:id="rId3"/>
    <p:sldId id="315" r:id="rId4"/>
    <p:sldId id="316" r:id="rId5"/>
    <p:sldId id="317" r:id="rId6"/>
    <p:sldId id="318" r:id="rId7"/>
    <p:sldId id="319" r:id="rId8"/>
    <p:sldId id="302" r:id="rId9"/>
    <p:sldId id="313" r:id="rId10"/>
    <p:sldId id="320" r:id="rId11"/>
    <p:sldId id="322" r:id="rId12"/>
    <p:sldId id="323" r:id="rId13"/>
    <p:sldId id="321" r:id="rId14"/>
    <p:sldId id="326" r:id="rId15"/>
    <p:sldId id="304" r:id="rId16"/>
    <p:sldId id="325" r:id="rId17"/>
    <p:sldId id="305" r:id="rId18"/>
  </p:sldIdLst>
  <p:sldSz cx="9144000" cy="5143500" type="screen16x9"/>
  <p:notesSz cx="6858000" cy="9144000"/>
  <p:embeddedFontLst>
    <p:embeddedFont>
      <p:font typeface="Helvetica Neue" panose="020B0604020202020204" charset="0"/>
      <p:regular r:id="rId20"/>
      <p:bold r:id="rId21"/>
      <p:italic r:id="rId22"/>
      <p:boldItalic r:id="rId23"/>
    </p:embeddedFont>
    <p:embeddedFont>
      <p:font typeface="Titillium Web" panose="020B0604020202020204" charset="0"/>
      <p:regular r:id="rId24"/>
      <p:bold r:id="rId25"/>
      <p:italic r:id="rId26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Windows User" initials="WU" lastIdx="16" clrIdx="0"/>
  <p:cmAuthor id="1" name="Paloma RS" initials="PR" lastIdx="2" clrIdx="1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817" autoAdjust="0"/>
  </p:normalViewPr>
  <p:slideViewPr>
    <p:cSldViewPr>
      <p:cViewPr varScale="1">
        <p:scale>
          <a:sx n="92" d="100"/>
          <a:sy n="92" d="100"/>
        </p:scale>
        <p:origin x="756" y="6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98992648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5" name="Shape 1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444149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1" name="Shape 1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078020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59" name="Shape 25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940149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1" name="Shape 1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442056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73" name="Shape 27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264132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546346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8" name="Shape 12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072827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5" name="Shape 13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415067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1" name="Shape 14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925587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8" name="Shape 1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336767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5" name="Shape 20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053414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9" name="Shape 21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886804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94" name="Shape 1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817574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1" name="Shape 1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741792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655200" y="2856150"/>
            <a:ext cx="54300" cy="1191900"/>
          </a:xfrm>
          <a:prstGeom prst="rect">
            <a:avLst/>
          </a:prstGeom>
          <a:solidFill>
            <a:srgbClr val="56245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88398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Shape 11"/>
          <p:cNvSpPr txBox="1">
            <a:spLocks noGrp="1"/>
          </p:cNvSpPr>
          <p:nvPr>
            <p:ph type="ctrTitle"/>
          </p:nvPr>
        </p:nvSpPr>
        <p:spPr>
          <a:xfrm>
            <a:off x="762000" y="2851325"/>
            <a:ext cx="5412300" cy="1159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Font typeface="Helvetica Neue"/>
              <a:buNone/>
              <a:defRPr sz="4800" b="1" i="0" u="none" strike="noStrike" cap="none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indent="0">
              <a:spcBef>
                <a:spcPts val="0"/>
              </a:spcBef>
              <a:buClr>
                <a:srgbClr val="88398A"/>
              </a:buClr>
              <a:buFont typeface="Titillium Web"/>
              <a:buNone/>
              <a:defRPr sz="4800" b="1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 indent="0">
              <a:spcBef>
                <a:spcPts val="0"/>
              </a:spcBef>
              <a:buClr>
                <a:srgbClr val="88398A"/>
              </a:buClr>
              <a:buFont typeface="Titillium Web"/>
              <a:buNone/>
              <a:defRPr sz="4800" b="1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 indent="0">
              <a:spcBef>
                <a:spcPts val="0"/>
              </a:spcBef>
              <a:buClr>
                <a:srgbClr val="88398A"/>
              </a:buClr>
              <a:buFont typeface="Titillium Web"/>
              <a:buNone/>
              <a:defRPr sz="4800" b="1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 indent="0">
              <a:spcBef>
                <a:spcPts val="0"/>
              </a:spcBef>
              <a:buClr>
                <a:srgbClr val="88398A"/>
              </a:buClr>
              <a:buFont typeface="Titillium Web"/>
              <a:buNone/>
              <a:defRPr sz="4800" b="1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 indent="0">
              <a:spcBef>
                <a:spcPts val="0"/>
              </a:spcBef>
              <a:buClr>
                <a:srgbClr val="88398A"/>
              </a:buClr>
              <a:buFont typeface="Titillium Web"/>
              <a:buNone/>
              <a:defRPr sz="4800" b="1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 indent="0">
              <a:spcBef>
                <a:spcPts val="0"/>
              </a:spcBef>
              <a:buClr>
                <a:srgbClr val="88398A"/>
              </a:buClr>
              <a:buFont typeface="Titillium Web"/>
              <a:buNone/>
              <a:defRPr sz="4800" b="1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 indent="0">
              <a:spcBef>
                <a:spcPts val="0"/>
              </a:spcBef>
              <a:buClr>
                <a:srgbClr val="88398A"/>
              </a:buClr>
              <a:buFont typeface="Titillium Web"/>
              <a:buNone/>
              <a:defRPr sz="4800" b="1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 indent="0">
              <a:spcBef>
                <a:spcPts val="0"/>
              </a:spcBef>
              <a:buClr>
                <a:srgbClr val="88398A"/>
              </a:buClr>
              <a:buFont typeface="Titillium Web"/>
              <a:buNone/>
              <a:defRPr sz="4800" b="1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endParaRPr/>
          </a:p>
        </p:txBody>
      </p:sp>
      <p:pic>
        <p:nvPicPr>
          <p:cNvPr id="12" name="Shape 12" descr="downloa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098100" y="357498"/>
            <a:ext cx="2858574" cy="951899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Shape 13"/>
          <p:cNvSpPr/>
          <p:nvPr/>
        </p:nvSpPr>
        <p:spPr>
          <a:xfrm rot="5400000">
            <a:off x="4542249" y="-4548775"/>
            <a:ext cx="60900" cy="9145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>
            <a:spLocks noGrp="1"/>
          </p:cNvSpPr>
          <p:nvPr>
            <p:ph type="title"/>
          </p:nvPr>
        </p:nvSpPr>
        <p:spPr>
          <a:xfrm>
            <a:off x="692025" y="422499"/>
            <a:ext cx="3226800" cy="85740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Font typeface="Helvetica Neue"/>
              <a:buNone/>
              <a:defRPr sz="2600" b="1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Font typeface="Helvetica Neue"/>
              <a:buNone/>
              <a:defRPr sz="2600" b="1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Font typeface="Helvetica Neue"/>
              <a:buNone/>
              <a:defRPr sz="2600" b="1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Font typeface="Helvetica Neue"/>
              <a:buNone/>
              <a:defRPr sz="2600" b="1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Font typeface="Helvetica Neue"/>
              <a:buNone/>
              <a:defRPr sz="2600" b="1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Font typeface="Helvetica Neue"/>
              <a:buNone/>
              <a:defRPr sz="2600" b="1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Font typeface="Helvetica Neue"/>
              <a:buNone/>
              <a:defRPr sz="2600" b="1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Font typeface="Helvetica Neue"/>
              <a:buNone/>
              <a:defRPr sz="2600" b="1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Font typeface="Helvetica Neue"/>
              <a:buNone/>
              <a:defRPr sz="2600" b="1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74" name="Shape 74"/>
          <p:cNvSpPr txBox="1">
            <a:spLocks noGrp="1"/>
          </p:cNvSpPr>
          <p:nvPr>
            <p:ph type="sldNum" idx="12"/>
          </p:nvPr>
        </p:nvSpPr>
        <p:spPr>
          <a:xfrm>
            <a:off x="4419600" y="4627562"/>
            <a:ext cx="2133599" cy="279400"/>
          </a:xfrm>
          <a:prstGeom prst="rect">
            <a:avLst/>
          </a:prstGeom>
          <a:noFill/>
          <a:ln>
            <a:noFill/>
          </a:ln>
        </p:spPr>
        <p:txBody>
          <a:bodyPr lIns="45700" tIns="45700" rIns="45700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‹Nº›</a:t>
            </a:fld>
            <a:endParaRPr lang="en"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771041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color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/>
          <p:nvPr/>
        </p:nvSpPr>
        <p:spPr>
          <a:xfrm rot="5400000">
            <a:off x="4542249" y="-4548775"/>
            <a:ext cx="60900" cy="9145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" name="Shape 22" descr="download (1)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29425" y="186325"/>
            <a:ext cx="951899" cy="951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 txBox="1">
            <a:spLocks noGrp="1"/>
          </p:cNvSpPr>
          <p:nvPr>
            <p:ph type="title"/>
          </p:nvPr>
        </p:nvSpPr>
        <p:spPr>
          <a:xfrm>
            <a:off x="692025" y="422500"/>
            <a:ext cx="32268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Font typeface="Helvetica Neue"/>
              <a:buNone/>
              <a:defRPr sz="2600" b="1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indent="0">
              <a:spcBef>
                <a:spcPts val="0"/>
              </a:spcBef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 indent="0">
              <a:spcBef>
                <a:spcPts val="0"/>
              </a:spcBef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 indent="0">
              <a:spcBef>
                <a:spcPts val="0"/>
              </a:spcBef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 indent="0">
              <a:spcBef>
                <a:spcPts val="0"/>
              </a:spcBef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 indent="0">
              <a:spcBef>
                <a:spcPts val="0"/>
              </a:spcBef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 indent="0">
              <a:spcBef>
                <a:spcPts val="0"/>
              </a:spcBef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 indent="0">
              <a:spcBef>
                <a:spcPts val="0"/>
              </a:spcBef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 indent="0">
              <a:spcBef>
                <a:spcPts val="0"/>
              </a:spcBef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body" idx="1"/>
          </p:nvPr>
        </p:nvSpPr>
        <p:spPr>
          <a:xfrm>
            <a:off x="692025" y="1586325"/>
            <a:ext cx="5971499" cy="3148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▪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457200" marR="0" lvl="1" indent="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▫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914400" marR="0" lvl="2" indent="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▸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371600" marR="0" lvl="3" indent="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828800" marR="0" lvl="4" indent="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286000" marR="0" lvl="5" indent="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743200" marR="0" lvl="6" indent="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200400" marR="0" lvl="7" indent="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3657600" marR="0" lvl="8" indent="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37" name="Shape 37"/>
          <p:cNvSpPr/>
          <p:nvPr/>
        </p:nvSpPr>
        <p:spPr>
          <a:xfrm>
            <a:off x="0" y="0"/>
            <a:ext cx="54300" cy="5143499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" name="Shape 38" descr="download (1)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337900" y="88025"/>
            <a:ext cx="653699" cy="653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3 columns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 txBox="1">
            <a:spLocks noGrp="1"/>
          </p:cNvSpPr>
          <p:nvPr>
            <p:ph type="title"/>
          </p:nvPr>
        </p:nvSpPr>
        <p:spPr>
          <a:xfrm>
            <a:off x="692025" y="422500"/>
            <a:ext cx="32268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Font typeface="Helvetica Neue"/>
              <a:buNone/>
              <a:defRPr sz="2600" b="1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indent="0" rtl="0">
              <a:spcBef>
                <a:spcPts val="0"/>
              </a:spcBef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 indent="0" rtl="0">
              <a:spcBef>
                <a:spcPts val="0"/>
              </a:spcBef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 indent="0" rtl="0">
              <a:spcBef>
                <a:spcPts val="0"/>
              </a:spcBef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 indent="0" rtl="0">
              <a:spcBef>
                <a:spcPts val="0"/>
              </a:spcBef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 indent="0" rtl="0">
              <a:spcBef>
                <a:spcPts val="0"/>
              </a:spcBef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 indent="0" rtl="0">
              <a:spcBef>
                <a:spcPts val="0"/>
              </a:spcBef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 indent="0" rtl="0">
              <a:spcBef>
                <a:spcPts val="0"/>
              </a:spcBef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 indent="0" rtl="0">
              <a:spcBef>
                <a:spcPts val="0"/>
              </a:spcBef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body" idx="1"/>
          </p:nvPr>
        </p:nvSpPr>
        <p:spPr>
          <a:xfrm>
            <a:off x="692025" y="1610450"/>
            <a:ext cx="2257199" cy="3315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▪"/>
              <a:defRPr sz="14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457200" marR="0" lvl="1" indent="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▫"/>
              <a:defRPr sz="14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91440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▸"/>
              <a:defRPr sz="14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371600" marR="0" lvl="3" indent="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4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828800" marR="0" lvl="4" indent="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4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286000" marR="0" lvl="5" indent="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4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743200" marR="0" lvl="6" indent="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4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200400" marR="0" lvl="7" indent="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4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3657600" marR="0" lvl="8" indent="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4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body" idx="2"/>
          </p:nvPr>
        </p:nvSpPr>
        <p:spPr>
          <a:xfrm>
            <a:off x="3064884" y="1610450"/>
            <a:ext cx="2257199" cy="3315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▪"/>
              <a:defRPr sz="14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457200" marR="0" lvl="1" indent="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▫"/>
              <a:defRPr sz="14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91440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▸"/>
              <a:defRPr sz="14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371600" marR="0" lvl="3" indent="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4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828800" marR="0" lvl="4" indent="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4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286000" marR="0" lvl="5" indent="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4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743200" marR="0" lvl="6" indent="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4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200400" marR="0" lvl="7" indent="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4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3657600" marR="0" lvl="8" indent="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4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body" idx="3"/>
          </p:nvPr>
        </p:nvSpPr>
        <p:spPr>
          <a:xfrm>
            <a:off x="5437746" y="1610450"/>
            <a:ext cx="2257199" cy="3315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▪"/>
              <a:defRPr sz="14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457200" marR="0" lvl="1" indent="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▫"/>
              <a:defRPr sz="14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91440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▸"/>
              <a:defRPr sz="14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371600" marR="0" lvl="3" indent="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4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828800" marR="0" lvl="4" indent="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4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286000" marR="0" lvl="5" indent="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4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743200" marR="0" lvl="6" indent="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4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200400" marR="0" lvl="7" indent="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4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3657600" marR="0" lvl="8" indent="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4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4" name="Shape 44"/>
          <p:cNvSpPr/>
          <p:nvPr/>
        </p:nvSpPr>
        <p:spPr>
          <a:xfrm>
            <a:off x="0" y="0"/>
            <a:ext cx="54300" cy="5143499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5" name="Shape 45" descr="download (1)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337900" y="88025"/>
            <a:ext cx="653699" cy="653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/>
          <p:nvPr/>
        </p:nvSpPr>
        <p:spPr>
          <a:xfrm>
            <a:off x="0" y="0"/>
            <a:ext cx="54300" cy="5143499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6" name="Shape 56" descr="download (1)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337900" y="88025"/>
            <a:ext cx="653699" cy="653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Image background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/>
          <p:nvPr/>
        </p:nvSpPr>
        <p:spPr>
          <a:xfrm>
            <a:off x="0" y="0"/>
            <a:ext cx="54300" cy="5143499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4" name="Shape 64" descr="download (1)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337900" y="88025"/>
            <a:ext cx="653699" cy="653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body" idx="1"/>
          </p:nvPr>
        </p:nvSpPr>
        <p:spPr>
          <a:xfrm>
            <a:off x="633300" y="4285675"/>
            <a:ext cx="8053499" cy="519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Font typeface="Helvetica Neue"/>
              <a:buNone/>
              <a:defRPr sz="14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457200" marR="0" lvl="1" indent="1143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▫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914400" marR="0" lvl="2" indent="1143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▸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371600" marR="0" lvl="3" indent="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828800" marR="0" lvl="4" indent="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286000" marR="0" lvl="5" indent="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743200" marR="0" lvl="6" indent="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200400" marR="0" lvl="7" indent="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3657600" marR="0" lvl="8" indent="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67" name="Shape 67"/>
          <p:cNvSpPr/>
          <p:nvPr/>
        </p:nvSpPr>
        <p:spPr>
          <a:xfrm>
            <a:off x="0" y="0"/>
            <a:ext cx="54300" cy="5143499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8" name="Shape 68" descr="download (1)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337900" y="88025"/>
            <a:ext cx="653699" cy="653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 half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>
            <a:spLocks noGrp="1"/>
          </p:cNvSpPr>
          <p:nvPr>
            <p:ph type="title"/>
          </p:nvPr>
        </p:nvSpPr>
        <p:spPr>
          <a:xfrm>
            <a:off x="844425" y="422500"/>
            <a:ext cx="32268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Font typeface="Helvetica Neue"/>
              <a:buNone/>
              <a:defRPr sz="2600" b="1" i="0" u="none" strike="noStrike" cap="none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indent="0" rtl="0">
              <a:spcBef>
                <a:spcPts val="0"/>
              </a:spcBef>
              <a:buClr>
                <a:srgbClr val="88398A"/>
              </a:buClr>
              <a:buFont typeface="Titillium Web"/>
              <a:buNone/>
              <a:defRPr sz="2600" b="1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 indent="0" rtl="0">
              <a:spcBef>
                <a:spcPts val="0"/>
              </a:spcBef>
              <a:buClr>
                <a:srgbClr val="88398A"/>
              </a:buClr>
              <a:buFont typeface="Titillium Web"/>
              <a:buNone/>
              <a:defRPr sz="2600" b="1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 indent="0" rtl="0">
              <a:spcBef>
                <a:spcPts val="0"/>
              </a:spcBef>
              <a:buClr>
                <a:srgbClr val="88398A"/>
              </a:buClr>
              <a:buFont typeface="Titillium Web"/>
              <a:buNone/>
              <a:defRPr sz="2600" b="1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 indent="0" rtl="0">
              <a:spcBef>
                <a:spcPts val="0"/>
              </a:spcBef>
              <a:buClr>
                <a:srgbClr val="88398A"/>
              </a:buClr>
              <a:buFont typeface="Titillium Web"/>
              <a:buNone/>
              <a:defRPr sz="2600" b="1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 indent="0" rtl="0">
              <a:spcBef>
                <a:spcPts val="0"/>
              </a:spcBef>
              <a:buClr>
                <a:srgbClr val="88398A"/>
              </a:buClr>
              <a:buFont typeface="Titillium Web"/>
              <a:buNone/>
              <a:defRPr sz="2600" b="1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 indent="0" rtl="0">
              <a:spcBef>
                <a:spcPts val="0"/>
              </a:spcBef>
              <a:buClr>
                <a:srgbClr val="88398A"/>
              </a:buClr>
              <a:buFont typeface="Titillium Web"/>
              <a:buNone/>
              <a:defRPr sz="2600" b="1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 indent="0" rtl="0">
              <a:spcBef>
                <a:spcPts val="0"/>
              </a:spcBef>
              <a:buClr>
                <a:srgbClr val="88398A"/>
              </a:buClr>
              <a:buFont typeface="Titillium Web"/>
              <a:buNone/>
              <a:defRPr sz="2600" b="1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 indent="0" rtl="0">
              <a:spcBef>
                <a:spcPts val="0"/>
              </a:spcBef>
              <a:buClr>
                <a:srgbClr val="88398A"/>
              </a:buClr>
              <a:buFont typeface="Titillium Web"/>
              <a:buNone/>
              <a:defRPr sz="2600" b="1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endParaRPr/>
          </a:p>
        </p:txBody>
      </p:sp>
      <p:sp>
        <p:nvSpPr>
          <p:cNvPr id="48" name="Shape 48"/>
          <p:cNvSpPr/>
          <p:nvPr/>
        </p:nvSpPr>
        <p:spPr>
          <a:xfrm>
            <a:off x="0" y="0"/>
            <a:ext cx="54300" cy="5143499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9" name="Shape 49" descr="download (1)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337900" y="88025"/>
            <a:ext cx="653699" cy="6536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87323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+ 2 columns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 txBox="1">
            <a:spLocks noGrp="1"/>
          </p:cNvSpPr>
          <p:nvPr>
            <p:ph type="title"/>
          </p:nvPr>
        </p:nvSpPr>
        <p:spPr>
          <a:xfrm>
            <a:off x="692025" y="422500"/>
            <a:ext cx="32268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Font typeface="Helvetica Neue"/>
              <a:buNone/>
              <a:defRPr sz="2600" b="1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indent="0">
              <a:spcBef>
                <a:spcPts val="0"/>
              </a:spcBef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 indent="0">
              <a:spcBef>
                <a:spcPts val="0"/>
              </a:spcBef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 indent="0">
              <a:spcBef>
                <a:spcPts val="0"/>
              </a:spcBef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 indent="0">
              <a:spcBef>
                <a:spcPts val="0"/>
              </a:spcBef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 indent="0">
              <a:spcBef>
                <a:spcPts val="0"/>
              </a:spcBef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 indent="0">
              <a:spcBef>
                <a:spcPts val="0"/>
              </a:spcBef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 indent="0">
              <a:spcBef>
                <a:spcPts val="0"/>
              </a:spcBef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 indent="0">
              <a:spcBef>
                <a:spcPts val="0"/>
              </a:spcBef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body" idx="1"/>
          </p:nvPr>
        </p:nvSpPr>
        <p:spPr>
          <a:xfrm>
            <a:off x="692025" y="1584700"/>
            <a:ext cx="3407099" cy="3218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▪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457200" marR="0" lvl="1" indent="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▫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914400" marR="0" lvl="2" indent="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▸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371600" marR="0" lvl="3" indent="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828800" marR="0" lvl="4" indent="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286000" marR="0" lvl="5" indent="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743200" marR="0" lvl="6" indent="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200400" marR="0" lvl="7" indent="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3657600" marR="0" lvl="8" indent="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body" idx="2"/>
          </p:nvPr>
        </p:nvSpPr>
        <p:spPr>
          <a:xfrm>
            <a:off x="4244900" y="1584700"/>
            <a:ext cx="3407098" cy="3218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▪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457200" marR="0" lvl="1" indent="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▫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914400" marR="0" lvl="2" indent="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▸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371600" marR="0" lvl="3" indent="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828800" marR="0" lvl="4" indent="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286000" marR="0" lvl="5" indent="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743200" marR="0" lvl="6" indent="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200400" marR="0" lvl="7" indent="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3657600" marR="0" lvl="8" indent="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8" name="Shape 18"/>
          <p:cNvSpPr/>
          <p:nvPr/>
        </p:nvSpPr>
        <p:spPr>
          <a:xfrm>
            <a:off x="0" y="0"/>
            <a:ext cx="54300" cy="5143499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" name="Shape 19" descr="download (1)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337900" y="88025"/>
            <a:ext cx="653699" cy="6536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946648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844425" y="422500"/>
            <a:ext cx="32268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Font typeface="Helvetica Neue"/>
              <a:buNone/>
              <a:defRPr sz="2600" b="1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indent="0">
              <a:spcBef>
                <a:spcPts val="0"/>
              </a:spcBef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 indent="0">
              <a:spcBef>
                <a:spcPts val="0"/>
              </a:spcBef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 indent="0">
              <a:spcBef>
                <a:spcPts val="0"/>
              </a:spcBef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 indent="0">
              <a:spcBef>
                <a:spcPts val="0"/>
              </a:spcBef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 indent="0">
              <a:spcBef>
                <a:spcPts val="0"/>
              </a:spcBef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 indent="0">
              <a:spcBef>
                <a:spcPts val="0"/>
              </a:spcBef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 indent="0">
              <a:spcBef>
                <a:spcPts val="0"/>
              </a:spcBef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 indent="0">
              <a:spcBef>
                <a:spcPts val="0"/>
              </a:spcBef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723797" y="1586325"/>
            <a:ext cx="6092099" cy="314849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1143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▪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457200" marR="0" lvl="1" indent="1143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▫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914400" marR="0" lvl="2" indent="1143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▸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371600" marR="0" lvl="3" indent="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828800" marR="0" lvl="4" indent="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286000" marR="0" lvl="5" indent="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743200" marR="0" lvl="6" indent="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200400" marR="0" lvl="7" indent="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3657600" marR="0" lvl="8" indent="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8" name="Shape 8"/>
          <p:cNvSpPr/>
          <p:nvPr/>
        </p:nvSpPr>
        <p:spPr>
          <a:xfrm flipH="1">
            <a:off x="8575067" y="4574175"/>
            <a:ext cx="569399" cy="569399"/>
          </a:xfrm>
          <a:prstGeom prst="rtTriangle">
            <a:avLst/>
          </a:prstGeom>
          <a:solidFill>
            <a:srgbClr val="88398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3" r:id="rId3"/>
    <p:sldLayoutId id="2147483654" r:id="rId4"/>
    <p:sldLayoutId id="2147483657" r:id="rId5"/>
    <p:sldLayoutId id="2147483659" r:id="rId6"/>
    <p:sldLayoutId id="2147483660" r:id="rId7"/>
    <p:sldLayoutId id="2147483678" r:id="rId8"/>
    <p:sldLayoutId id="2147483679" r:id="rId9"/>
    <p:sldLayoutId id="2147483681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r-bloggers.com/" TargetMode="External"/><Relationship Id="rId3" Type="http://schemas.openxmlformats.org/officeDocument/2006/relationships/hyperlink" Target="http://www.r-studio.com/es/" TargetMode="External"/><Relationship Id="rId7" Type="http://schemas.openxmlformats.org/officeDocument/2006/relationships/hyperlink" Target="https://stats.stackexchange.com/" TargetMode="External"/><Relationship Id="rId2" Type="http://schemas.openxmlformats.org/officeDocument/2006/relationships/hyperlink" Target="https://www.r-project.org/" TargetMode="External"/><Relationship Id="rId1" Type="http://schemas.openxmlformats.org/officeDocument/2006/relationships/slideLayout" Target="../slideLayouts/slideLayout9.xml"/><Relationship Id="rId6" Type="http://schemas.openxmlformats.org/officeDocument/2006/relationships/hyperlink" Target="https://stackoverflow.com/" TargetMode="External"/><Relationship Id="rId5" Type="http://schemas.openxmlformats.org/officeDocument/2006/relationships/hyperlink" Target="https://www.r-consortium.org/" TargetMode="External"/><Relationship Id="rId4" Type="http://schemas.openxmlformats.org/officeDocument/2006/relationships/hyperlink" Target="http://rladies.org/" TargetMode="External"/><Relationship Id="rId9" Type="http://schemas.openxmlformats.org/officeDocument/2006/relationships/hyperlink" Target="https://d4tagirl.com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jp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5.png"/><Relationship Id="rId5" Type="http://schemas.openxmlformats.org/officeDocument/2006/relationships/image" Target="../media/image23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twitter.com/hashtag/rstats?src=hash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twitter.com/d4tagirl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jpe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 txBox="1">
            <a:spLocks noGrp="1"/>
          </p:cNvSpPr>
          <p:nvPr>
            <p:ph type="ctrTitle"/>
          </p:nvPr>
        </p:nvSpPr>
        <p:spPr>
          <a:xfrm>
            <a:off x="762000" y="2876550"/>
            <a:ext cx="8305800" cy="1159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buSzPct val="25000"/>
            </a:pPr>
            <a:r>
              <a:rPr lang="en" dirty="0"/>
              <a:t>      Ladies</a:t>
            </a:r>
            <a:br>
              <a:rPr lang="en" dirty="0"/>
            </a:br>
            <a:r>
              <a:rPr lang="en" dirty="0">
                <a:solidFill>
                  <a:schemeClr val="bg2"/>
                </a:solidFill>
              </a:rPr>
              <a:t>Por Qué y Para Qué</a:t>
            </a:r>
          </a:p>
        </p:txBody>
      </p:sp>
      <p:sp>
        <p:nvSpPr>
          <p:cNvPr id="138" name="Shape 138"/>
          <p:cNvSpPr txBox="1"/>
          <p:nvPr/>
        </p:nvSpPr>
        <p:spPr>
          <a:xfrm>
            <a:off x="579000" y="368875"/>
            <a:ext cx="4367699" cy="950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ct val="25000"/>
              <a:buFont typeface="Courier"/>
              <a:buNone/>
            </a:pPr>
            <a:r>
              <a:rPr lang="en" sz="1400" b="0" i="0" u="none" strike="noStrike" cap="none" dirty="0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rPr>
              <a:t>library</a:t>
            </a:r>
            <a:r>
              <a:rPr lang="en" sz="1400" b="0" i="0" u="none" strike="noStrike" cap="none" dirty="0">
                <a:solidFill>
                  <a:srgbClr val="687687"/>
                </a:solidFill>
                <a:latin typeface="Courier"/>
                <a:ea typeface="Courier"/>
                <a:cs typeface="Courier"/>
                <a:sym typeface="Courier"/>
              </a:rPr>
              <a:t>(</a:t>
            </a:r>
            <a:r>
              <a:rPr lang="en" sz="1400" b="0" i="0" u="none" strike="noStrike" cap="none" dirty="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dplyr</a:t>
            </a:r>
            <a:r>
              <a:rPr lang="en" sz="1400" b="0" i="0" u="none" strike="noStrike" cap="none" dirty="0">
                <a:solidFill>
                  <a:srgbClr val="687687"/>
                </a:solidFill>
                <a:latin typeface="Courier"/>
                <a:ea typeface="Courier"/>
                <a:cs typeface="Courier"/>
                <a:sym typeface="Courier"/>
              </a:rPr>
              <a:t>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urier"/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rladies_global </a:t>
            </a:r>
            <a:r>
              <a:rPr lang="en" sz="1400" b="0" i="0" u="none" strike="noStrike" cap="none" dirty="0">
                <a:solidFill>
                  <a:srgbClr val="687687"/>
                </a:solidFill>
                <a:latin typeface="Courier"/>
                <a:ea typeface="Courier"/>
                <a:cs typeface="Courier"/>
                <a:sym typeface="Courier"/>
              </a:rPr>
              <a:t>%&gt;%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urier"/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  filter</a:t>
            </a:r>
            <a:r>
              <a:rPr lang="en" sz="1400" b="0" i="0" u="none" strike="noStrike" cap="none" dirty="0">
                <a:solidFill>
                  <a:srgbClr val="687687"/>
                </a:solidFill>
                <a:latin typeface="Courier"/>
                <a:ea typeface="Courier"/>
                <a:cs typeface="Courier"/>
                <a:sym typeface="Courier"/>
              </a:rPr>
              <a:t>(</a:t>
            </a:r>
            <a:r>
              <a:rPr lang="en" sz="1400" b="0" i="0" u="none" strike="noStrike" cap="none" dirty="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city == </a:t>
            </a:r>
            <a:r>
              <a:rPr lang="en" sz="1400" b="0" i="0" u="none" strike="noStrike" cap="none" dirty="0" smtClean="0">
                <a:solidFill>
                  <a:srgbClr val="036A07"/>
                </a:solidFill>
                <a:latin typeface="Courier"/>
                <a:ea typeface="Courier"/>
                <a:cs typeface="Courier"/>
                <a:sym typeface="Courier"/>
              </a:rPr>
              <a:t>‘</a:t>
            </a:r>
            <a:r>
              <a:rPr lang="en" dirty="0" smtClean="0">
                <a:solidFill>
                  <a:srgbClr val="036A07"/>
                </a:solidFill>
                <a:latin typeface="Courier"/>
                <a:ea typeface="Courier"/>
                <a:cs typeface="Courier"/>
                <a:sym typeface="Courier"/>
              </a:rPr>
              <a:t>Santa Rosa</a:t>
            </a:r>
            <a:r>
              <a:rPr lang="en" sz="1400" b="0" i="0" u="none" strike="noStrike" cap="none" dirty="0" smtClean="0">
                <a:solidFill>
                  <a:srgbClr val="036A07"/>
                </a:solidFill>
                <a:latin typeface="Courier"/>
                <a:ea typeface="Courier"/>
                <a:cs typeface="Courier"/>
                <a:sym typeface="Courier"/>
              </a:rPr>
              <a:t>'</a:t>
            </a:r>
            <a:r>
              <a:rPr lang="en" sz="1400" b="0" i="0" u="none" strike="noStrike" cap="none" dirty="0" smtClean="0">
                <a:solidFill>
                  <a:srgbClr val="687687"/>
                </a:solidFill>
                <a:latin typeface="Courier"/>
                <a:ea typeface="Courier"/>
                <a:cs typeface="Courier"/>
                <a:sym typeface="Courier"/>
              </a:rPr>
              <a:t>)</a:t>
            </a:r>
            <a:endParaRPr lang="en" sz="1400" b="0" i="0" u="none" strike="noStrike" cap="none" dirty="0">
              <a:solidFill>
                <a:srgbClr val="687687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  <p:pic>
        <p:nvPicPr>
          <p:cNvPr id="5" name="Shape 66" descr="r-marker-purple@3x.png"/>
          <p:cNvPicPr preferRelativeResize="0"/>
          <p:nvPr/>
        </p:nvPicPr>
        <p:blipFill rotWithShape="1">
          <a:blip r:embed="rId3">
            <a:alphaModFix/>
          </a:blip>
          <a:srcRect l="6203" t="9376" r="7036" b="25553"/>
          <a:stretch/>
        </p:blipFill>
        <p:spPr>
          <a:xfrm>
            <a:off x="762000" y="2419350"/>
            <a:ext cx="1176624" cy="94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96929" y="1793692"/>
            <a:ext cx="1594216" cy="1594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Donut 2"/>
          <p:cNvSpPr/>
          <p:nvPr/>
        </p:nvSpPr>
        <p:spPr>
          <a:xfrm>
            <a:off x="1295400" y="1085850"/>
            <a:ext cx="3048000" cy="3009900"/>
          </a:xfrm>
          <a:prstGeom prst="donu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143" name="Shape 143"/>
          <p:cNvSpPr txBox="1">
            <a:spLocks noGrp="1"/>
          </p:cNvSpPr>
          <p:nvPr>
            <p:ph type="ctrTitle" idx="4294967295"/>
          </p:nvPr>
        </p:nvSpPr>
        <p:spPr>
          <a:xfrm>
            <a:off x="457200" y="285750"/>
            <a:ext cx="7239000" cy="1159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ct val="25000"/>
              <a:buFont typeface="Helvetica Neue"/>
              <a:buNone/>
            </a:pPr>
            <a:r>
              <a:rPr lang="en" sz="2800" dirty="0">
                <a:solidFill>
                  <a:schemeClr val="bg2"/>
                </a:solidFill>
              </a:rPr>
              <a:t>Equipo de Organizadoras de </a:t>
            </a:r>
            <a:br>
              <a:rPr lang="en" sz="2800" dirty="0">
                <a:solidFill>
                  <a:schemeClr val="bg2"/>
                </a:solidFill>
              </a:rPr>
            </a:br>
            <a:r>
              <a:rPr lang="en" sz="2800" dirty="0">
                <a:solidFill>
                  <a:srgbClr val="88398A"/>
                </a:solidFill>
              </a:rPr>
              <a:t>R-Ladies </a:t>
            </a:r>
            <a:r>
              <a:rPr lang="en" sz="2800" dirty="0" smtClean="0">
                <a:solidFill>
                  <a:srgbClr val="88398A"/>
                </a:solidFill>
              </a:rPr>
              <a:t>Santa Rosa</a:t>
            </a:r>
            <a:endParaRPr lang="en" sz="2800" b="1" i="0" u="none" strike="noStrike" cap="none" dirty="0">
              <a:solidFill>
                <a:srgbClr val="88398A"/>
              </a:solidFill>
              <a:sym typeface="Helvetica Neue"/>
            </a:endParaRPr>
          </a:p>
        </p:txBody>
      </p:sp>
      <p:sp>
        <p:nvSpPr>
          <p:cNvPr id="10" name="Shape 144"/>
          <p:cNvSpPr txBox="1">
            <a:spLocks/>
          </p:cNvSpPr>
          <p:nvPr/>
        </p:nvSpPr>
        <p:spPr>
          <a:xfrm>
            <a:off x="1595792" y="3324226"/>
            <a:ext cx="2396490" cy="64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1143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▪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457200" marR="0" lvl="1" indent="1143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▫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914400" marR="0" lvl="2" indent="1143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▸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371600" marR="0" lvl="3" indent="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828800" marR="0" lvl="4" indent="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286000" marR="0" lvl="5" indent="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743200" marR="0" lvl="6" indent="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200400" marR="0" lvl="7" indent="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3657600" marR="0" lvl="8" indent="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algn="ctr">
              <a:spcBef>
                <a:spcPts val="0"/>
              </a:spcBef>
              <a:buSzPct val="25000"/>
              <a:buFont typeface="Helvetica Neue"/>
              <a:buNone/>
            </a:pPr>
            <a:r>
              <a:rPr lang="en" sz="2000" dirty="0" smtClean="0">
                <a:solidFill>
                  <a:schemeClr val="bg2"/>
                </a:solidFill>
              </a:rPr>
              <a:t>Yanina Bellini Saibene</a:t>
            </a:r>
            <a:endParaRPr lang="en" sz="2000" dirty="0">
              <a:solidFill>
                <a:schemeClr val="bg2"/>
              </a:solidFill>
            </a:endParaRPr>
          </a:p>
          <a:p>
            <a:pPr indent="0" algn="ctr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" sz="1600" dirty="0">
                <a:solidFill>
                  <a:schemeClr val="bg2"/>
                </a:solidFill>
              </a:rPr>
              <a:t>Twitter: </a:t>
            </a:r>
            <a:r>
              <a:rPr lang="en" sz="1600" dirty="0" smtClean="0">
                <a:solidFill>
                  <a:schemeClr val="bg2"/>
                </a:solidFill>
              </a:rPr>
              <a:t>@yabellini</a:t>
            </a:r>
          </a:p>
          <a:p>
            <a:pPr indent="0" algn="ctr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" sz="1600" dirty="0" smtClean="0">
                <a:solidFill>
                  <a:schemeClr val="bg2"/>
                </a:solidFill>
              </a:rPr>
              <a:t>yanina@rladies.org</a:t>
            </a:r>
            <a:endParaRPr lang="en" sz="1600" dirty="0">
              <a:solidFill>
                <a:schemeClr val="bg2"/>
              </a:solidFill>
            </a:endParaRPr>
          </a:p>
        </p:txBody>
      </p:sp>
      <p:pic>
        <p:nvPicPr>
          <p:cNvPr id="2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54112" y="1857867"/>
            <a:ext cx="1594216" cy="1586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Donut 2"/>
          <p:cNvSpPr/>
          <p:nvPr/>
        </p:nvSpPr>
        <p:spPr>
          <a:xfrm>
            <a:off x="4252583" y="1085850"/>
            <a:ext cx="3048000" cy="3009900"/>
          </a:xfrm>
          <a:prstGeom prst="donu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23" name="Shape 144"/>
          <p:cNvSpPr txBox="1">
            <a:spLocks/>
          </p:cNvSpPr>
          <p:nvPr/>
        </p:nvSpPr>
        <p:spPr>
          <a:xfrm>
            <a:off x="4578338" y="3324226"/>
            <a:ext cx="2396490" cy="64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1143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▪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457200" marR="0" lvl="1" indent="1143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▫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914400" marR="0" lvl="2" indent="1143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▸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371600" marR="0" lvl="3" indent="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828800" marR="0" lvl="4" indent="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286000" marR="0" lvl="5" indent="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743200" marR="0" lvl="6" indent="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200400" marR="0" lvl="7" indent="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3657600" marR="0" lvl="8" indent="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algn="ctr">
              <a:spcBef>
                <a:spcPts val="0"/>
              </a:spcBef>
              <a:buSzPct val="25000"/>
              <a:buFont typeface="Helvetica Neue"/>
              <a:buNone/>
            </a:pPr>
            <a:r>
              <a:rPr lang="en" sz="2000" dirty="0" smtClean="0">
                <a:solidFill>
                  <a:schemeClr val="bg2"/>
                </a:solidFill>
              </a:rPr>
              <a:t>Marina Cook</a:t>
            </a:r>
          </a:p>
          <a:p>
            <a:pPr indent="0" algn="ctr">
              <a:spcBef>
                <a:spcPts val="0"/>
              </a:spcBef>
              <a:buSzPct val="25000"/>
              <a:buFont typeface="Helvetica Neue"/>
              <a:buNone/>
            </a:pPr>
            <a:r>
              <a:rPr lang="en" sz="2000" dirty="0" smtClean="0">
                <a:solidFill>
                  <a:schemeClr val="bg2"/>
                </a:solidFill>
              </a:rPr>
              <a:t>marina@rladies.org</a:t>
            </a:r>
            <a:endParaRPr lang="en" sz="2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5371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31"/>
          <p:cNvSpPr/>
          <p:nvPr/>
        </p:nvSpPr>
        <p:spPr>
          <a:xfrm>
            <a:off x="0" y="209550"/>
            <a:ext cx="9144000" cy="795520"/>
          </a:xfrm>
          <a:prstGeom prst="rect">
            <a:avLst/>
          </a:prstGeom>
          <a:solidFill>
            <a:srgbClr val="88398B"/>
          </a:solidFill>
          <a:ln>
            <a:noFill/>
          </a:ln>
        </p:spPr>
        <p:txBody>
          <a:bodyPr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" sz="3600" b="1" i="0" u="none" strike="noStrike" cap="none" dirty="0" smtClean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¿Y qué se hace?</a:t>
            </a:r>
            <a:endParaRPr lang="en" sz="3600" b="1" i="0" u="none" strike="noStrike" cap="none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228600" y="1276350"/>
            <a:ext cx="883920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 smtClean="0">
                <a:solidFill>
                  <a:schemeClr val="bg2">
                    <a:lumMod val="75000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Estamos planificando nuestra primera reunión:</a:t>
            </a:r>
          </a:p>
          <a:p>
            <a:endParaRPr lang="es-ES" sz="2800" b="1" dirty="0" smtClean="0">
              <a:solidFill>
                <a:schemeClr val="bg2">
                  <a:lumMod val="75000"/>
                </a:schemeClr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indent="-457200">
              <a:buFontTx/>
              <a:buChar char="-"/>
            </a:pPr>
            <a:r>
              <a:rPr lang="es-ES" sz="2800" b="1" dirty="0" smtClean="0">
                <a:solidFill>
                  <a:schemeClr val="bg2">
                    <a:lumMod val="75000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 desde cero: orientado a las personas que recién inicien el uso de R.</a:t>
            </a:r>
          </a:p>
          <a:p>
            <a:pPr marL="457200" lvl="1" indent="-457200">
              <a:buFontTx/>
              <a:buChar char="-"/>
            </a:pPr>
            <a:endParaRPr lang="es-ES" sz="2800" b="1" dirty="0" smtClean="0">
              <a:solidFill>
                <a:schemeClr val="bg2">
                  <a:lumMod val="75000"/>
                </a:schemeClr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indent="-457200">
              <a:buFontTx/>
              <a:buChar char="-"/>
            </a:pPr>
            <a:r>
              <a:rPr lang="es-ES" sz="2800" b="1" dirty="0" smtClean="0">
                <a:solidFill>
                  <a:schemeClr val="bg2">
                    <a:lumMod val="75000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 aplicado: para casos concretos de uso, por ejemplo, manejo de datos geográficos.</a:t>
            </a:r>
            <a:endParaRPr lang="es-AR" sz="2800" b="1" dirty="0">
              <a:solidFill>
                <a:schemeClr val="bg2">
                  <a:lumMod val="75000"/>
                </a:schemeClr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9986223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 txBox="1">
            <a:spLocks noGrp="1"/>
          </p:cNvSpPr>
          <p:nvPr>
            <p:ph type="title"/>
          </p:nvPr>
        </p:nvSpPr>
        <p:spPr>
          <a:xfrm>
            <a:off x="304800" y="196712"/>
            <a:ext cx="6851775" cy="857401"/>
          </a:xfrm>
          <a:prstGeom prst="rect">
            <a:avLst/>
          </a:prstGeom>
          <a:noFill/>
          <a:ln>
            <a:noFill/>
          </a:ln>
        </p:spPr>
        <p:txBody>
          <a:bodyPr lIns="91400" tIns="91400" rIns="91400" bIns="914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ct val="25000"/>
              <a:buFont typeface="Helvetica Neue"/>
              <a:buNone/>
            </a:pPr>
            <a:r>
              <a:rPr lang="en" sz="2600" b="1" i="0" u="none" strike="noStrike" cap="none" dirty="0" smtClean="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Además de aprender/enseñar hay muuuchoooo más</a:t>
            </a:r>
            <a:endParaRPr lang="en" sz="2600" b="1" i="0" u="none" strike="noStrike" cap="none" dirty="0">
              <a:solidFill>
                <a:srgbClr val="181818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62" name="Shape 262" descr="pasted-image.tiff"/>
          <p:cNvPicPr preferRelativeResize="0"/>
          <p:nvPr/>
        </p:nvPicPr>
        <p:blipFill rotWithShape="1">
          <a:blip r:embed="rId3">
            <a:alphaModFix/>
          </a:blip>
          <a:srcRect l="948" r="948"/>
          <a:stretch/>
        </p:blipFill>
        <p:spPr>
          <a:xfrm>
            <a:off x="208317" y="1228957"/>
            <a:ext cx="4339612" cy="3317642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Shape 263"/>
          <p:cNvSpPr/>
          <p:nvPr/>
        </p:nvSpPr>
        <p:spPr>
          <a:xfrm>
            <a:off x="4701767" y="870841"/>
            <a:ext cx="4079927" cy="2539109"/>
          </a:xfrm>
          <a:prstGeom prst="rect">
            <a:avLst/>
          </a:prstGeom>
          <a:noFill/>
          <a:ln>
            <a:noFill/>
          </a:ln>
        </p:spPr>
        <p:txBody>
          <a:bodyPr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Font typeface="Helvetica Neue"/>
              <a:buNone/>
            </a:pPr>
            <a:r>
              <a:rPr lang="es-ES" sz="1800" b="1" dirty="0" smtClean="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Podrás: </a:t>
            </a:r>
            <a:endParaRPr sz="1800" b="1" i="0" u="none" strike="noStrike" cap="none" dirty="0">
              <a:solidFill>
                <a:srgbClr val="181818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lang="en" sz="18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- </a:t>
            </a:r>
            <a:r>
              <a:rPr lang="es-AR" sz="1800" b="0" i="0" u="none" strike="noStrike" cap="none" dirty="0" smtClean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</a:t>
            </a:r>
            <a:r>
              <a:rPr lang="en" sz="1800" b="0" i="0" u="none" strike="noStrike" cap="none" dirty="0" smtClean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er parte de una increible </a:t>
            </a:r>
            <a:r>
              <a:rPr lang="en" sz="1800" b="1" i="0" u="none" strike="noStrike" cap="none" dirty="0" smtClean="0">
                <a:solidFill>
                  <a:srgbClr val="88398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familia</a:t>
            </a:r>
            <a:r>
              <a:rPr lang="en" sz="1800" b="0" i="0" u="none" strike="noStrike" cap="none" dirty="0" smtClean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lang="en" sz="1800" b="0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lang="en" sz="18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- </a:t>
            </a:r>
            <a:r>
              <a:rPr lang="en" sz="1800" b="1" i="0" u="none" strike="noStrike" cap="none" dirty="0" smtClean="0">
                <a:solidFill>
                  <a:srgbClr val="88398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aprender</a:t>
            </a:r>
            <a:r>
              <a:rPr lang="en" sz="1800" b="0" i="0" u="none" strike="noStrike" cap="none" dirty="0" smtClean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mucho </a:t>
            </a:r>
            <a:r>
              <a:rPr lang="en" sz="18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</a:t>
            </a:r>
            <a:r>
              <a:rPr lang="en" sz="1800" b="0" i="0" u="none" strike="noStrike" cap="none" dirty="0" smtClean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 solo sobre R</a:t>
            </a:r>
            <a:r>
              <a:rPr lang="en" sz="18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)! </a:t>
            </a:r>
          </a:p>
          <a:p>
            <a:pPr marL="180473" marR="0" lvl="0" indent="-180473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-"/>
            </a:pPr>
            <a:r>
              <a:rPr lang="es-AR" sz="1800" b="0" i="0" u="none" strike="noStrike" cap="none" dirty="0" smtClean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</a:t>
            </a:r>
            <a:r>
              <a:rPr lang="en" sz="1800" b="0" i="0" u="none" strike="noStrike" cap="none" dirty="0" smtClean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ener </a:t>
            </a:r>
            <a:r>
              <a:rPr lang="en" sz="1800" b="1" i="0" u="none" strike="noStrike" cap="none" dirty="0" smtClean="0">
                <a:solidFill>
                  <a:srgbClr val="88398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apoyo </a:t>
            </a:r>
            <a:r>
              <a:rPr lang="en" sz="1800" dirty="0">
                <a:latin typeface="Helvetica Neue"/>
                <a:ea typeface="Helvetica Neue"/>
                <a:cs typeface="Helvetica Neue"/>
                <a:sym typeface="Helvetica Neue"/>
              </a:rPr>
              <a:t>ilimitado </a:t>
            </a:r>
          </a:p>
          <a:p>
            <a:pPr marL="180473" marR="0" lvl="0" indent="-180473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-"/>
            </a:pPr>
            <a:r>
              <a:rPr lang="es-AR" sz="1800" b="0" i="0" u="none" strike="noStrike" cap="none" dirty="0" smtClean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</a:t>
            </a:r>
            <a:r>
              <a:rPr lang="en" sz="1800" b="0" i="0" u="none" strike="noStrike" cap="none" dirty="0" smtClean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onocer otras </a:t>
            </a:r>
            <a:r>
              <a:rPr lang="en" sz="1800" b="1" i="0" u="none" strike="noStrike" cap="none" dirty="0" smtClean="0">
                <a:solidFill>
                  <a:srgbClr val="88398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R-Ladies</a:t>
            </a:r>
            <a:endParaRPr lang="en" sz="1800" b="1" i="0" u="none" strike="noStrike" cap="none" dirty="0">
              <a:solidFill>
                <a:srgbClr val="88398B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endParaRPr sz="1800" b="1" i="0" u="none" strike="noStrike" cap="none" dirty="0">
              <a:solidFill>
                <a:srgbClr val="88398B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64" name="Shape 264"/>
          <p:cNvSpPr/>
          <p:nvPr/>
        </p:nvSpPr>
        <p:spPr>
          <a:xfrm>
            <a:off x="5431763" y="3451965"/>
            <a:ext cx="2619934" cy="488262"/>
          </a:xfrm>
          <a:prstGeom prst="rect">
            <a:avLst/>
          </a:prstGeom>
          <a:noFill/>
          <a:ln>
            <a:noFill/>
          </a:ln>
        </p:spPr>
        <p:txBody>
          <a:bodyPr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ct val="25000"/>
              <a:buFont typeface="Helvetica Neue"/>
              <a:buNone/>
            </a:pPr>
            <a:r>
              <a:rPr lang="en" sz="2600" b="1" i="0" u="none" strike="noStrike" cap="none" dirty="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+ </a:t>
            </a:r>
            <a:r>
              <a:rPr lang="en" sz="2600" b="1" i="0" u="none" strike="noStrike" cap="none" dirty="0" smtClean="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MUCHO MAS!</a:t>
            </a:r>
            <a:endParaRPr lang="en" sz="2600" b="1" i="0" u="none" strike="noStrike" cap="none" dirty="0">
              <a:solidFill>
                <a:srgbClr val="181818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7563275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31"/>
          <p:cNvSpPr/>
          <p:nvPr/>
        </p:nvSpPr>
        <p:spPr>
          <a:xfrm>
            <a:off x="0" y="209550"/>
            <a:ext cx="9144000" cy="795520"/>
          </a:xfrm>
          <a:prstGeom prst="rect">
            <a:avLst/>
          </a:prstGeom>
          <a:solidFill>
            <a:srgbClr val="88398B"/>
          </a:solidFill>
          <a:ln>
            <a:noFill/>
          </a:ln>
        </p:spPr>
        <p:txBody>
          <a:bodyPr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" sz="3600" b="1" i="0" u="none" strike="noStrike" cap="none" dirty="0" smtClean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¿Y cómo participo?</a:t>
            </a:r>
            <a:endParaRPr lang="en" sz="3600" b="1" i="0" u="none" strike="noStrike" cap="none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228600" y="1123950"/>
            <a:ext cx="4191000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 err="1" smtClean="0">
                <a:solidFill>
                  <a:schemeClr val="bg2">
                    <a:lumMod val="75000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Unite</a:t>
            </a:r>
            <a:r>
              <a:rPr lang="es-ES" sz="2800" b="1" dirty="0" smtClean="0">
                <a:solidFill>
                  <a:schemeClr val="bg2">
                    <a:lumMod val="75000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s-ES" sz="2800" b="1" dirty="0">
                <a:solidFill>
                  <a:schemeClr val="bg2">
                    <a:lumMod val="75000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 nuestro </a:t>
            </a:r>
            <a:r>
              <a:rPr lang="es-ES" sz="2800" b="1" dirty="0" err="1">
                <a:solidFill>
                  <a:schemeClr val="bg2">
                    <a:lumMod val="75000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meetup</a:t>
            </a:r>
            <a:r>
              <a:rPr lang="es-ES" sz="2800" b="1" dirty="0">
                <a:solidFill>
                  <a:schemeClr val="bg2">
                    <a:lumMod val="75000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</a:t>
            </a:r>
            <a:r>
              <a:rPr lang="es-ES" sz="2400" b="1" dirty="0">
                <a:solidFill>
                  <a:srgbClr val="88398A"/>
                </a:solidFill>
                <a:latin typeface="Helvetica Neue" panose="020B0604020202020204" charset="0"/>
                <a:ea typeface="Helvetica Neue"/>
                <a:cs typeface="Helvetica Neue"/>
                <a:sym typeface="Helvetica Neue"/>
              </a:rPr>
              <a:t>https://www.meetup.com/es-ES/rladies-santa-rosa/</a:t>
            </a:r>
          </a:p>
          <a:p>
            <a:r>
              <a:rPr lang="es-ES" sz="2800" b="1" dirty="0">
                <a:solidFill>
                  <a:schemeClr val="bg2">
                    <a:lumMod val="75000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lang="es-ES" sz="2800" b="1" dirty="0" smtClean="0">
              <a:solidFill>
                <a:schemeClr val="bg2">
                  <a:lumMod val="75000"/>
                </a:schemeClr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s-ES" sz="2000" b="1" dirty="0" smtClean="0">
                <a:solidFill>
                  <a:schemeClr val="bg2">
                    <a:lumMod val="75000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En esa plataforma anunciamos los eventos.</a:t>
            </a:r>
          </a:p>
          <a:p>
            <a:endParaRPr lang="es-ES" sz="2000" b="1" dirty="0">
              <a:solidFill>
                <a:schemeClr val="bg2">
                  <a:lumMod val="75000"/>
                </a:schemeClr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s-ES" sz="2800" b="1" dirty="0" err="1" smtClean="0">
                <a:solidFill>
                  <a:schemeClr val="bg2">
                    <a:lumMod val="75000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Seguinos</a:t>
            </a:r>
            <a:r>
              <a:rPr lang="es-ES" sz="2800" b="1" dirty="0" smtClean="0">
                <a:solidFill>
                  <a:schemeClr val="bg2">
                    <a:lumMod val="75000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en las redes sociales</a:t>
            </a:r>
            <a:endParaRPr lang="es-AR" sz="2800" b="1" dirty="0">
              <a:solidFill>
                <a:schemeClr val="bg2">
                  <a:lumMod val="75000"/>
                </a:schemeClr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" name="Shape 166"/>
          <p:cNvSpPr txBox="1"/>
          <p:nvPr/>
        </p:nvSpPr>
        <p:spPr>
          <a:xfrm>
            <a:off x="5276446" y="1814112"/>
            <a:ext cx="3483900" cy="409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 rtl="0">
              <a:spcBef>
                <a:spcPts val="0"/>
              </a:spcBef>
              <a:buNone/>
            </a:pPr>
            <a:r>
              <a:rPr lang="en" sz="2400" b="1" dirty="0" smtClean="0">
                <a:solidFill>
                  <a:srgbClr val="999999"/>
                </a:solidFill>
                <a:latin typeface="Karla"/>
                <a:ea typeface="Karla"/>
                <a:cs typeface="Karla"/>
                <a:sym typeface="Karla"/>
              </a:rPr>
              <a:t>RLadies-</a:t>
            </a:r>
            <a:r>
              <a:rPr lang="en-US" sz="2400" b="1" dirty="0" smtClean="0">
                <a:solidFill>
                  <a:srgbClr val="999999"/>
                </a:solidFill>
                <a:latin typeface="Karla"/>
                <a:ea typeface="Karla"/>
                <a:cs typeface="Karla"/>
                <a:sym typeface="Karla"/>
              </a:rPr>
              <a:t>Santa-Rosa</a:t>
            </a:r>
            <a:endParaRPr lang="en" sz="2400" b="1" dirty="0">
              <a:solidFill>
                <a:srgbClr val="999999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pic>
        <p:nvPicPr>
          <p:cNvPr id="5" name="Shape 167" descr="1477314046_meetup-logo.png"/>
          <p:cNvPicPr preferRelativeResize="0"/>
          <p:nvPr/>
        </p:nvPicPr>
        <p:blipFill rotWithShape="1">
          <a:blip r:embed="rId2">
            <a:alphaModFix amt="76000"/>
          </a:blip>
          <a:srcRect l="2731" r="2741"/>
          <a:stretch/>
        </p:blipFill>
        <p:spPr>
          <a:xfrm>
            <a:off x="4921822" y="1835284"/>
            <a:ext cx="354624" cy="35462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168"/>
          <p:cNvSpPr txBox="1"/>
          <p:nvPr/>
        </p:nvSpPr>
        <p:spPr>
          <a:xfrm>
            <a:off x="5312788" y="3457650"/>
            <a:ext cx="3483900" cy="409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 rtl="0">
              <a:spcBef>
                <a:spcPts val="0"/>
              </a:spcBef>
              <a:buNone/>
            </a:pPr>
            <a:r>
              <a:rPr lang="en-US" sz="2400" b="1" dirty="0" err="1">
                <a:solidFill>
                  <a:srgbClr val="999999"/>
                </a:solidFill>
                <a:latin typeface="Karla"/>
                <a:ea typeface="Karla"/>
                <a:cs typeface="Karla"/>
                <a:sym typeface="Karla"/>
              </a:rPr>
              <a:t>santarosa</a:t>
            </a:r>
            <a:r>
              <a:rPr lang="en" sz="2400" b="1" dirty="0">
                <a:solidFill>
                  <a:srgbClr val="999999"/>
                </a:solidFill>
                <a:latin typeface="Karla"/>
                <a:ea typeface="Karla"/>
                <a:cs typeface="Karla"/>
                <a:sym typeface="Karla"/>
              </a:rPr>
              <a:t>@rladies.org</a:t>
            </a:r>
          </a:p>
        </p:txBody>
      </p:sp>
      <p:sp>
        <p:nvSpPr>
          <p:cNvPr id="7" name="Shape 162"/>
          <p:cNvSpPr txBox="1"/>
          <p:nvPr/>
        </p:nvSpPr>
        <p:spPr>
          <a:xfrm>
            <a:off x="5276446" y="2340184"/>
            <a:ext cx="3483900" cy="409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 rtl="0">
              <a:spcBef>
                <a:spcPts val="0"/>
              </a:spcBef>
              <a:buNone/>
            </a:pPr>
            <a:r>
              <a:rPr lang="en" sz="2400" b="1" dirty="0">
                <a:solidFill>
                  <a:srgbClr val="999999"/>
                </a:solidFill>
                <a:latin typeface="Karla"/>
                <a:ea typeface="Karla"/>
                <a:cs typeface="Karla"/>
                <a:sym typeface="Karla"/>
              </a:rPr>
              <a:t>@RLadies</a:t>
            </a:r>
            <a:r>
              <a:rPr lang="en-US" sz="2400" b="1" dirty="0">
                <a:solidFill>
                  <a:srgbClr val="999999"/>
                </a:solidFill>
                <a:latin typeface="Karla"/>
                <a:ea typeface="Karla"/>
                <a:cs typeface="Karla"/>
                <a:sym typeface="Karla"/>
              </a:rPr>
              <a:t>SR</a:t>
            </a:r>
            <a:endParaRPr lang="en" sz="2400" b="1" dirty="0">
              <a:solidFill>
                <a:srgbClr val="999999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pic>
        <p:nvPicPr>
          <p:cNvPr id="8" name="Shape 163" descr="1477281116_twitter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76800" y="2340182"/>
            <a:ext cx="409500" cy="40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Shape 169" descr="1477324098_seo-social-web-network-internet_95.png"/>
          <p:cNvPicPr preferRelativeResize="0"/>
          <p:nvPr/>
        </p:nvPicPr>
        <p:blipFill rotWithShape="1">
          <a:blip r:embed="rId4">
            <a:alphaModFix amt="35000"/>
          </a:blip>
          <a:srcRect l="5468" r="5468"/>
          <a:stretch/>
        </p:blipFill>
        <p:spPr>
          <a:xfrm>
            <a:off x="4921822" y="3485088"/>
            <a:ext cx="354624" cy="354624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Rectangle 24"/>
          <p:cNvSpPr/>
          <p:nvPr/>
        </p:nvSpPr>
        <p:spPr>
          <a:xfrm>
            <a:off x="5312788" y="2867107"/>
            <a:ext cx="305885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2400" b="1" dirty="0" smtClean="0">
                <a:solidFill>
                  <a:srgbClr val="999999"/>
                </a:solidFill>
                <a:latin typeface="Karla"/>
                <a:ea typeface="Karla"/>
                <a:cs typeface="Karla"/>
                <a:sym typeface="Karla"/>
              </a:rPr>
              <a:t>RLadies SantaRosa</a:t>
            </a:r>
            <a:endParaRPr lang="en-US" sz="2400" dirty="0"/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1822" y="2936239"/>
            <a:ext cx="328927" cy="323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122892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92024" y="422500"/>
            <a:ext cx="7080375" cy="857400"/>
          </a:xfrm>
        </p:spPr>
        <p:txBody>
          <a:bodyPr/>
          <a:lstStyle/>
          <a:p>
            <a:r>
              <a:rPr lang="es-ES" sz="4000" dirty="0">
                <a:solidFill>
                  <a:srgbClr val="88398A"/>
                </a:solidFill>
              </a:rPr>
              <a:t>Dónde obtener R </a:t>
            </a:r>
            <a:endParaRPr lang="es-AR" sz="4000" dirty="0">
              <a:solidFill>
                <a:srgbClr val="88398A"/>
              </a:solidFill>
            </a:endParaRP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92024" y="1352550"/>
            <a:ext cx="3407099" cy="3218999"/>
          </a:xfrm>
        </p:spPr>
        <p:txBody>
          <a:bodyPr/>
          <a:lstStyle/>
          <a:p>
            <a:r>
              <a:rPr lang="es-ES" sz="2800" b="1" dirty="0">
                <a:solidFill>
                  <a:schemeClr val="bg2">
                    <a:lumMod val="75000"/>
                  </a:schemeClr>
                </a:solidFill>
                <a:sym typeface="Arial"/>
              </a:rPr>
              <a:t>Software:</a:t>
            </a:r>
          </a:p>
          <a:p>
            <a:endParaRPr lang="es-ES" dirty="0"/>
          </a:p>
          <a:p>
            <a:r>
              <a:rPr lang="es-AR" i="1" dirty="0">
                <a:hlinkClick r:id="rId2"/>
              </a:rPr>
              <a:t>https://www.r-project.org</a:t>
            </a:r>
            <a:r>
              <a:rPr lang="es-AR" i="1" dirty="0" smtClean="0">
                <a:hlinkClick r:id="rId2"/>
              </a:rPr>
              <a:t>/</a:t>
            </a:r>
            <a:endParaRPr lang="es-AR" i="1" dirty="0" smtClean="0"/>
          </a:p>
          <a:p>
            <a:r>
              <a:rPr lang="es-AR" i="1" dirty="0">
                <a:hlinkClick r:id="rId3"/>
              </a:rPr>
              <a:t>www.r-studio.com/es</a:t>
            </a:r>
            <a:r>
              <a:rPr lang="es-AR" i="1" dirty="0" smtClean="0">
                <a:hlinkClick r:id="rId3"/>
              </a:rPr>
              <a:t>/</a:t>
            </a:r>
            <a:endParaRPr lang="es-AR" i="1" dirty="0" smtClean="0"/>
          </a:p>
          <a:p>
            <a:endParaRPr lang="es-AR" i="1" dirty="0" smtClean="0"/>
          </a:p>
          <a:p>
            <a:endParaRPr lang="es-AR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idx="2"/>
          </p:nvPr>
        </p:nvSpPr>
        <p:spPr>
          <a:xfrm>
            <a:off x="4572000" y="1279900"/>
            <a:ext cx="3407098" cy="3654050"/>
          </a:xfrm>
        </p:spPr>
        <p:txBody>
          <a:bodyPr/>
          <a:lstStyle/>
          <a:p>
            <a:r>
              <a:rPr lang="es-ES" sz="2800" b="1" dirty="0">
                <a:solidFill>
                  <a:schemeClr val="bg2">
                    <a:lumMod val="75000"/>
                  </a:schemeClr>
                </a:solidFill>
              </a:rPr>
              <a:t>Páginas: </a:t>
            </a:r>
          </a:p>
          <a:p>
            <a:endParaRPr lang="es-ES" dirty="0" smtClean="0">
              <a:hlinkClick r:id="rId4"/>
            </a:endParaRPr>
          </a:p>
          <a:p>
            <a:r>
              <a:rPr lang="es-ES" i="1" dirty="0">
                <a:hlinkClick r:id="rId4"/>
              </a:rPr>
              <a:t>http://</a:t>
            </a:r>
            <a:r>
              <a:rPr lang="es-ES" i="1" dirty="0" smtClean="0">
                <a:hlinkClick r:id="rId4"/>
              </a:rPr>
              <a:t>Rladies.org</a:t>
            </a:r>
            <a:endParaRPr lang="es-ES" i="1" dirty="0" smtClean="0"/>
          </a:p>
          <a:p>
            <a:r>
              <a:rPr lang="es-AR" i="1" dirty="0">
                <a:hlinkClick r:id="rId5"/>
              </a:rPr>
              <a:t>https://www.r-consortium.org/</a:t>
            </a:r>
            <a:endParaRPr lang="es-AR" i="1" dirty="0"/>
          </a:p>
          <a:p>
            <a:endParaRPr lang="es-AR" i="1" dirty="0"/>
          </a:p>
          <a:p>
            <a:r>
              <a:rPr lang="es-AR" i="1" dirty="0" smtClean="0">
                <a:hlinkClick r:id="rId6"/>
              </a:rPr>
              <a:t>https</a:t>
            </a:r>
            <a:r>
              <a:rPr lang="es-AR" i="1" dirty="0">
                <a:hlinkClick r:id="rId6"/>
              </a:rPr>
              <a:t>://</a:t>
            </a:r>
            <a:r>
              <a:rPr lang="es-AR" i="1" dirty="0" smtClean="0">
                <a:hlinkClick r:id="rId6"/>
              </a:rPr>
              <a:t>stackoverflow.com</a:t>
            </a:r>
            <a:endParaRPr lang="es-AR" i="1" dirty="0" smtClean="0"/>
          </a:p>
          <a:p>
            <a:r>
              <a:rPr lang="es-AR" i="1" dirty="0">
                <a:hlinkClick r:id="rId7"/>
              </a:rPr>
              <a:t>https://stats.stackexchange.com</a:t>
            </a:r>
            <a:r>
              <a:rPr lang="es-AR" i="1" dirty="0" smtClean="0">
                <a:hlinkClick r:id="rId7"/>
              </a:rPr>
              <a:t>/</a:t>
            </a:r>
            <a:r>
              <a:rPr lang="es-AR" i="1" dirty="0" smtClean="0"/>
              <a:t> </a:t>
            </a:r>
          </a:p>
          <a:p>
            <a:r>
              <a:rPr lang="es-AR" i="1" dirty="0">
                <a:hlinkClick r:id="rId8"/>
              </a:rPr>
              <a:t>https://www.r-bloggers.com</a:t>
            </a:r>
            <a:r>
              <a:rPr lang="es-AR" i="1" dirty="0" smtClean="0">
                <a:hlinkClick r:id="rId8"/>
              </a:rPr>
              <a:t>/</a:t>
            </a:r>
            <a:r>
              <a:rPr lang="es-AR" i="1" dirty="0" smtClean="0"/>
              <a:t> </a:t>
            </a:r>
          </a:p>
          <a:p>
            <a:r>
              <a:rPr lang="es-AR" i="1" dirty="0">
                <a:hlinkClick r:id="rId9"/>
              </a:rPr>
              <a:t>https://d4tagirl.com</a:t>
            </a:r>
            <a:r>
              <a:rPr lang="es-AR" i="1" dirty="0" smtClean="0">
                <a:hlinkClick r:id="rId9"/>
              </a:rPr>
              <a:t>/</a:t>
            </a:r>
            <a:endParaRPr lang="es-AR" i="1" dirty="0" smtClean="0"/>
          </a:p>
          <a:p>
            <a:endParaRPr lang="es-ES" sz="2800" b="1" dirty="0">
              <a:solidFill>
                <a:schemeClr val="bg2">
                  <a:lumMod val="75000"/>
                </a:schemeClr>
              </a:solidFill>
            </a:endParaRPr>
          </a:p>
          <a:p>
            <a:r>
              <a:rPr lang="es-ES" sz="2800" b="1" dirty="0">
                <a:solidFill>
                  <a:schemeClr val="bg2">
                    <a:lumMod val="75000"/>
                  </a:schemeClr>
                </a:solidFill>
              </a:rPr>
              <a:t>Usar google!!!</a:t>
            </a:r>
            <a:endParaRPr lang="es-AR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73653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 txBox="1">
            <a:spLocks noGrp="1"/>
          </p:cNvSpPr>
          <p:nvPr>
            <p:ph type="ctrTitle" idx="4294967295"/>
          </p:nvPr>
        </p:nvSpPr>
        <p:spPr>
          <a:xfrm>
            <a:off x="457200" y="361950"/>
            <a:ext cx="4098086" cy="1159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buSzPct val="25000"/>
            </a:pPr>
            <a:r>
              <a:rPr lang="en" sz="2800" dirty="0">
                <a:solidFill>
                  <a:schemeClr val="bg2">
                    <a:lumMod val="75000"/>
                  </a:schemeClr>
                </a:solidFill>
              </a:rPr>
              <a:t>No Estamos </a:t>
            </a:r>
            <a:r>
              <a:rPr lang="en" sz="2800" dirty="0">
                <a:solidFill>
                  <a:srgbClr val="88398A"/>
                </a:solidFill>
              </a:rPr>
              <a:t>Sólas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123950"/>
            <a:ext cx="3328987" cy="9503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0" name="Picture 4" descr="Image result for linux chix argentin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385" y="2352769"/>
            <a:ext cx="1420077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Ad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968904"/>
            <a:ext cx="1707015" cy="1707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utoShape 8" descr="Image result for chicas poderosas argentin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8" name="Shape 143"/>
          <p:cNvSpPr txBox="1">
            <a:spLocks/>
          </p:cNvSpPr>
          <p:nvPr/>
        </p:nvSpPr>
        <p:spPr>
          <a:xfrm>
            <a:off x="4436314" y="4426300"/>
            <a:ext cx="4098086" cy="736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Font typeface="Helvetica Neue"/>
              <a:buNone/>
              <a:defRPr sz="2600" b="1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indent="0">
              <a:spcBef>
                <a:spcPts val="0"/>
              </a:spcBef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 indent="0">
              <a:spcBef>
                <a:spcPts val="0"/>
              </a:spcBef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 indent="0">
              <a:spcBef>
                <a:spcPts val="0"/>
              </a:spcBef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 indent="0">
              <a:spcBef>
                <a:spcPts val="0"/>
              </a:spcBef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 indent="0">
              <a:spcBef>
                <a:spcPts val="0"/>
              </a:spcBef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 indent="0">
              <a:spcBef>
                <a:spcPts val="0"/>
              </a:spcBef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 indent="0">
              <a:spcBef>
                <a:spcPts val="0"/>
              </a:spcBef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 indent="0">
              <a:spcBef>
                <a:spcPts val="0"/>
              </a:spcBef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>
              <a:buSzPct val="25000"/>
            </a:pPr>
            <a:r>
              <a:rPr lang="en" sz="2800" dirty="0">
                <a:solidFill>
                  <a:schemeClr val="bg2">
                    <a:lumMod val="75000"/>
                  </a:schemeClr>
                </a:solidFill>
              </a:rPr>
              <a:t>y muchas </a:t>
            </a:r>
            <a:r>
              <a:rPr lang="en" sz="2800" dirty="0">
                <a:solidFill>
                  <a:srgbClr val="88398A"/>
                </a:solidFill>
              </a:rPr>
              <a:t>otras más…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85357" y="2710656"/>
            <a:ext cx="1681163" cy="168116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7"/>
          <a:srcRect l="33333" t="14445" r="32500" b="30612"/>
          <a:stretch/>
        </p:blipFill>
        <p:spPr>
          <a:xfrm>
            <a:off x="3124200" y="2675919"/>
            <a:ext cx="1896933" cy="171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827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Shape 275" descr="dagostino-mcgowan_lucy_we-r-ladies_small.jpe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026" y="-4920"/>
            <a:ext cx="5178619" cy="5178619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Shape 277"/>
          <p:cNvSpPr txBox="1">
            <a:spLocks noGrp="1"/>
          </p:cNvSpPr>
          <p:nvPr>
            <p:ph type="title"/>
          </p:nvPr>
        </p:nvSpPr>
        <p:spPr>
          <a:xfrm>
            <a:off x="5257800" y="361950"/>
            <a:ext cx="3760201" cy="857401"/>
          </a:xfrm>
          <a:prstGeom prst="rect">
            <a:avLst/>
          </a:prstGeom>
          <a:noFill/>
          <a:ln>
            <a:noFill/>
          </a:ln>
        </p:spPr>
        <p:txBody>
          <a:bodyPr lIns="91400" tIns="91400" rIns="91400" bIns="91400" anchor="t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ct val="25000"/>
              <a:buFont typeface="Helvetica Neue"/>
              <a:buNone/>
            </a:pPr>
            <a:r>
              <a:rPr lang="en" sz="4000" b="1" i="0" u="none" strike="noStrike" cap="none" dirty="0" smtClean="0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¡¡¡ Te esperamos !!!</a:t>
            </a:r>
            <a:endParaRPr lang="en" sz="4000" b="1" i="0" u="none" strike="noStrike" cap="none" dirty="0">
              <a:solidFill>
                <a:srgbClr val="88398A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78" name="Shape 278" descr="pasted-image.tiff"/>
          <p:cNvPicPr preferRelativeResize="0"/>
          <p:nvPr/>
        </p:nvPicPr>
        <p:blipFill rotWithShape="1">
          <a:blip r:embed="rId4">
            <a:alphaModFix/>
          </a:blip>
          <a:srcRect t="5685" b="5685"/>
          <a:stretch/>
        </p:blipFill>
        <p:spPr>
          <a:xfrm>
            <a:off x="5715000" y="1962150"/>
            <a:ext cx="2222351" cy="224007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829077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342750"/>
            <a:ext cx="4641975" cy="857400"/>
          </a:xfrm>
        </p:spPr>
        <p:txBody>
          <a:bodyPr/>
          <a:lstStyle/>
          <a:p>
            <a:r>
              <a:rPr lang="es-AR" dirty="0">
                <a:solidFill>
                  <a:srgbClr val="88398A"/>
                </a:solidFill>
                <a:latin typeface="Helvetica Neue" panose="020B0604020202020204" charset="0"/>
                <a:sym typeface="Montserrat"/>
              </a:rPr>
              <a:t>R-Ladies </a:t>
            </a:r>
            <a:r>
              <a:rPr lang="es-AR" dirty="0">
                <a:solidFill>
                  <a:schemeClr val="bg2"/>
                </a:solidFill>
                <a:latin typeface="Helvetica Neue" panose="020B0604020202020204" charset="0"/>
                <a:sym typeface="Montserrat"/>
              </a:rPr>
              <a:t>Argentina</a:t>
            </a:r>
            <a:endParaRPr lang="en-US" dirty="0">
              <a:solidFill>
                <a:schemeClr val="bg2"/>
              </a:solidFill>
              <a:latin typeface="Helvetica Neue" panose="020B0604020202020204" charset="0"/>
              <a:sym typeface="Montserrat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1105351"/>
            <a:ext cx="3407099" cy="3218999"/>
          </a:xfrm>
        </p:spPr>
        <p:txBody>
          <a:bodyPr/>
          <a:lstStyle/>
          <a:p>
            <a:pPr indent="0">
              <a:buNone/>
            </a:pPr>
            <a:r>
              <a:rPr lang="es-AR" sz="2400" b="1" dirty="0">
                <a:solidFill>
                  <a:srgbClr val="88398A"/>
                </a:solidFill>
                <a:latin typeface="Helvetica Neue" panose="020B0604020202020204" charset="0"/>
              </a:rPr>
              <a:t>Buenos Aires</a:t>
            </a:r>
            <a:endParaRPr lang="en-US" sz="2400" b="1" dirty="0">
              <a:solidFill>
                <a:srgbClr val="88398A"/>
              </a:solidFill>
              <a:latin typeface="Helvetica Neue" panose="020B0604020202020204" charset="0"/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idx="2"/>
          </p:nvPr>
        </p:nvSpPr>
        <p:spPr>
          <a:xfrm>
            <a:off x="4806825" y="1105351"/>
            <a:ext cx="3407098" cy="3218999"/>
          </a:xfrm>
        </p:spPr>
        <p:txBody>
          <a:bodyPr/>
          <a:lstStyle/>
          <a:p>
            <a:pPr indent="0">
              <a:buNone/>
            </a:pPr>
            <a:r>
              <a:rPr lang="es-AR" sz="2400" b="1" dirty="0">
                <a:solidFill>
                  <a:srgbClr val="88398A"/>
                </a:solidFill>
                <a:latin typeface="Helvetica Neue" panose="020B0604020202020204" charset="0"/>
              </a:rPr>
              <a:t>Santa Rosa</a:t>
            </a:r>
            <a:endParaRPr lang="en-US" sz="2400" b="1" dirty="0">
              <a:solidFill>
                <a:srgbClr val="88398A"/>
              </a:solidFill>
              <a:latin typeface="Helvetica Neue" panose="020B0604020202020204" charset="0"/>
            </a:endParaRPr>
          </a:p>
        </p:txBody>
      </p:sp>
      <p:sp>
        <p:nvSpPr>
          <p:cNvPr id="4" name="Shape 162"/>
          <p:cNvSpPr txBox="1"/>
          <p:nvPr/>
        </p:nvSpPr>
        <p:spPr>
          <a:xfrm>
            <a:off x="1004025" y="2202064"/>
            <a:ext cx="3483900" cy="409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 rtl="0">
              <a:spcBef>
                <a:spcPts val="0"/>
              </a:spcBef>
              <a:buNone/>
            </a:pPr>
            <a:r>
              <a:rPr lang="en" sz="2400" b="1" dirty="0">
                <a:solidFill>
                  <a:srgbClr val="999999"/>
                </a:solidFill>
                <a:latin typeface="Karla"/>
                <a:ea typeface="Karla"/>
                <a:cs typeface="Karla"/>
                <a:sym typeface="Karla"/>
              </a:rPr>
              <a:t>@RLadiesBA</a:t>
            </a:r>
          </a:p>
        </p:txBody>
      </p:sp>
      <p:sp>
        <p:nvSpPr>
          <p:cNvPr id="6" name="Shape 166"/>
          <p:cNvSpPr txBox="1"/>
          <p:nvPr/>
        </p:nvSpPr>
        <p:spPr>
          <a:xfrm>
            <a:off x="1011900" y="1714951"/>
            <a:ext cx="3483900" cy="409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 rtl="0">
              <a:spcBef>
                <a:spcPts val="0"/>
              </a:spcBef>
              <a:buNone/>
            </a:pPr>
            <a:r>
              <a:rPr lang="en" sz="2400" b="1" dirty="0">
                <a:solidFill>
                  <a:srgbClr val="999999"/>
                </a:solidFill>
                <a:latin typeface="Karla"/>
                <a:ea typeface="Karla"/>
                <a:cs typeface="Karla"/>
                <a:sym typeface="Karla"/>
              </a:rPr>
              <a:t>RLadies-Buenos-Aires</a:t>
            </a:r>
          </a:p>
        </p:txBody>
      </p:sp>
      <p:pic>
        <p:nvPicPr>
          <p:cNvPr id="7" name="Shape 167" descr="1477314046_meetup-logo.png"/>
          <p:cNvPicPr preferRelativeResize="0"/>
          <p:nvPr/>
        </p:nvPicPr>
        <p:blipFill rotWithShape="1">
          <a:blip r:embed="rId3">
            <a:alphaModFix amt="76000"/>
          </a:blip>
          <a:srcRect l="2731" r="2741"/>
          <a:stretch/>
        </p:blipFill>
        <p:spPr>
          <a:xfrm>
            <a:off x="609600" y="1743451"/>
            <a:ext cx="354624" cy="3546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Shape 168"/>
          <p:cNvSpPr txBox="1"/>
          <p:nvPr/>
        </p:nvSpPr>
        <p:spPr>
          <a:xfrm>
            <a:off x="990600" y="3309879"/>
            <a:ext cx="3861288" cy="409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 rtl="0">
              <a:spcBef>
                <a:spcPts val="0"/>
              </a:spcBef>
              <a:buNone/>
            </a:pPr>
            <a:r>
              <a:rPr lang="en-US" sz="2400" b="1" dirty="0" err="1">
                <a:solidFill>
                  <a:srgbClr val="999999"/>
                </a:solidFill>
                <a:latin typeface="Karla"/>
                <a:ea typeface="Karla"/>
                <a:cs typeface="Karla"/>
                <a:sym typeface="Karla"/>
              </a:rPr>
              <a:t>buenosaires</a:t>
            </a:r>
            <a:r>
              <a:rPr lang="en" sz="2400" b="1" dirty="0">
                <a:solidFill>
                  <a:srgbClr val="999999"/>
                </a:solidFill>
                <a:latin typeface="Karla"/>
                <a:ea typeface="Karla"/>
                <a:cs typeface="Karla"/>
                <a:sym typeface="Karla"/>
              </a:rPr>
              <a:t>@rladies.org</a:t>
            </a:r>
          </a:p>
        </p:txBody>
      </p:sp>
      <p:pic>
        <p:nvPicPr>
          <p:cNvPr id="10" name="Shape 169" descr="1477324098_seo-social-web-network-internet_95.png"/>
          <p:cNvPicPr preferRelativeResize="0"/>
          <p:nvPr/>
        </p:nvPicPr>
        <p:blipFill rotWithShape="1">
          <a:blip r:embed="rId4">
            <a:alphaModFix amt="35000"/>
          </a:blip>
          <a:srcRect l="5468" r="5468"/>
          <a:stretch/>
        </p:blipFill>
        <p:spPr>
          <a:xfrm>
            <a:off x="609600" y="3338379"/>
            <a:ext cx="354624" cy="354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Shape 163" descr="1477281116_twitter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09600" y="2219851"/>
            <a:ext cx="409500" cy="409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Shape 166"/>
          <p:cNvSpPr txBox="1"/>
          <p:nvPr/>
        </p:nvSpPr>
        <p:spPr>
          <a:xfrm>
            <a:off x="5242758" y="1693779"/>
            <a:ext cx="3483900" cy="409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 rtl="0">
              <a:spcBef>
                <a:spcPts val="0"/>
              </a:spcBef>
              <a:buNone/>
            </a:pPr>
            <a:r>
              <a:rPr lang="en" sz="2400" b="1" dirty="0" smtClean="0">
                <a:solidFill>
                  <a:srgbClr val="999999"/>
                </a:solidFill>
                <a:latin typeface="Karla"/>
                <a:ea typeface="Karla"/>
                <a:cs typeface="Karla"/>
                <a:sym typeface="Karla"/>
              </a:rPr>
              <a:t>RLadies-</a:t>
            </a:r>
            <a:r>
              <a:rPr lang="en-US" sz="2400" b="1" dirty="0" smtClean="0">
                <a:solidFill>
                  <a:srgbClr val="999999"/>
                </a:solidFill>
                <a:latin typeface="Karla"/>
                <a:ea typeface="Karla"/>
                <a:cs typeface="Karla"/>
                <a:sym typeface="Karla"/>
              </a:rPr>
              <a:t>Santa-Rosa</a:t>
            </a:r>
            <a:endParaRPr lang="en" sz="2400" b="1" dirty="0">
              <a:solidFill>
                <a:srgbClr val="999999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pic>
        <p:nvPicPr>
          <p:cNvPr id="15" name="Shape 167" descr="1477314046_meetup-logo.png"/>
          <p:cNvPicPr preferRelativeResize="0"/>
          <p:nvPr/>
        </p:nvPicPr>
        <p:blipFill rotWithShape="1">
          <a:blip r:embed="rId3">
            <a:alphaModFix amt="76000"/>
          </a:blip>
          <a:srcRect l="2731" r="2741"/>
          <a:stretch/>
        </p:blipFill>
        <p:spPr>
          <a:xfrm>
            <a:off x="4888134" y="1714951"/>
            <a:ext cx="354624" cy="354624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Shape 168"/>
          <p:cNvSpPr txBox="1"/>
          <p:nvPr/>
        </p:nvSpPr>
        <p:spPr>
          <a:xfrm>
            <a:off x="5279100" y="3337317"/>
            <a:ext cx="3483900" cy="409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 rtl="0">
              <a:spcBef>
                <a:spcPts val="0"/>
              </a:spcBef>
              <a:buNone/>
            </a:pPr>
            <a:r>
              <a:rPr lang="en-US" sz="2400" b="1" dirty="0" err="1">
                <a:solidFill>
                  <a:srgbClr val="999999"/>
                </a:solidFill>
                <a:latin typeface="Karla"/>
                <a:ea typeface="Karla"/>
                <a:cs typeface="Karla"/>
                <a:sym typeface="Karla"/>
              </a:rPr>
              <a:t>santarosa</a:t>
            </a:r>
            <a:r>
              <a:rPr lang="en" sz="2400" b="1" dirty="0">
                <a:solidFill>
                  <a:srgbClr val="999999"/>
                </a:solidFill>
                <a:latin typeface="Karla"/>
                <a:ea typeface="Karla"/>
                <a:cs typeface="Karla"/>
                <a:sym typeface="Karla"/>
              </a:rPr>
              <a:t>@rladies.org</a:t>
            </a:r>
          </a:p>
        </p:txBody>
      </p:sp>
      <p:sp>
        <p:nvSpPr>
          <p:cNvPr id="17" name="Shape 162"/>
          <p:cNvSpPr txBox="1"/>
          <p:nvPr/>
        </p:nvSpPr>
        <p:spPr>
          <a:xfrm>
            <a:off x="5242758" y="2219851"/>
            <a:ext cx="3483900" cy="409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 rtl="0">
              <a:spcBef>
                <a:spcPts val="0"/>
              </a:spcBef>
              <a:buNone/>
            </a:pPr>
            <a:r>
              <a:rPr lang="en" sz="2400" b="1" dirty="0">
                <a:solidFill>
                  <a:srgbClr val="999999"/>
                </a:solidFill>
                <a:latin typeface="Karla"/>
                <a:ea typeface="Karla"/>
                <a:cs typeface="Karla"/>
                <a:sym typeface="Karla"/>
              </a:rPr>
              <a:t>@RLadies</a:t>
            </a:r>
            <a:r>
              <a:rPr lang="en-US" sz="2400" b="1" dirty="0">
                <a:solidFill>
                  <a:srgbClr val="999999"/>
                </a:solidFill>
                <a:latin typeface="Karla"/>
                <a:ea typeface="Karla"/>
                <a:cs typeface="Karla"/>
                <a:sym typeface="Karla"/>
              </a:rPr>
              <a:t>SR</a:t>
            </a:r>
            <a:endParaRPr lang="en" sz="2400" b="1" dirty="0">
              <a:solidFill>
                <a:srgbClr val="999999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pic>
        <p:nvPicPr>
          <p:cNvPr id="18" name="Shape 163" descr="1477281116_twitter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843112" y="2219849"/>
            <a:ext cx="409500" cy="40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Shape 169" descr="1477324098_seo-social-web-network-internet_95.png"/>
          <p:cNvPicPr preferRelativeResize="0"/>
          <p:nvPr/>
        </p:nvPicPr>
        <p:blipFill rotWithShape="1">
          <a:blip r:embed="rId4">
            <a:alphaModFix amt="35000"/>
          </a:blip>
          <a:srcRect l="5468" r="5468"/>
          <a:stretch/>
        </p:blipFill>
        <p:spPr>
          <a:xfrm>
            <a:off x="4888134" y="3364755"/>
            <a:ext cx="354624" cy="354624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Rectangle 19"/>
          <p:cNvSpPr/>
          <p:nvPr/>
        </p:nvSpPr>
        <p:spPr>
          <a:xfrm>
            <a:off x="1060822" y="2746774"/>
            <a:ext cx="182774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2400" b="1" dirty="0" smtClean="0">
                <a:solidFill>
                  <a:srgbClr val="999999"/>
                </a:solidFill>
                <a:latin typeface="Karla"/>
                <a:ea typeface="Karla"/>
                <a:cs typeface="Karla"/>
                <a:sym typeface="Karla"/>
              </a:rPr>
              <a:t>RLadiesBA</a:t>
            </a:r>
            <a:endParaRPr lang="en-US" sz="24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448" y="2849578"/>
            <a:ext cx="328927" cy="323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Rectangle 24"/>
          <p:cNvSpPr/>
          <p:nvPr/>
        </p:nvSpPr>
        <p:spPr>
          <a:xfrm>
            <a:off x="5279100" y="2746774"/>
            <a:ext cx="305885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2400" b="1" dirty="0" smtClean="0">
                <a:solidFill>
                  <a:srgbClr val="999999"/>
                </a:solidFill>
                <a:latin typeface="Karla"/>
                <a:ea typeface="Karla"/>
                <a:cs typeface="Karla"/>
                <a:sym typeface="Karla"/>
              </a:rPr>
              <a:t>RLadies SantaRosa</a:t>
            </a:r>
            <a:endParaRPr lang="en-US" sz="2400" dirty="0"/>
          </a:p>
        </p:txBody>
      </p:sp>
      <p:pic>
        <p:nvPicPr>
          <p:cNvPr id="27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8134" y="2815906"/>
            <a:ext cx="328927" cy="323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Shape 277"/>
          <p:cNvSpPr txBox="1">
            <a:spLocks/>
          </p:cNvSpPr>
          <p:nvPr/>
        </p:nvSpPr>
        <p:spPr>
          <a:xfrm>
            <a:off x="1903423" y="4091128"/>
            <a:ext cx="4943163" cy="857401"/>
          </a:xfrm>
          <a:prstGeom prst="rect">
            <a:avLst/>
          </a:prstGeom>
          <a:noFill/>
          <a:ln>
            <a:noFill/>
          </a:ln>
        </p:spPr>
        <p:txBody>
          <a:bodyPr lIns="91400" tIns="91400" rIns="91400" bIns="914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Font typeface="Helvetica Neue"/>
              <a:buNone/>
              <a:defRPr sz="2600" b="1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indent="0">
              <a:spcBef>
                <a:spcPts val="0"/>
              </a:spcBef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 indent="0">
              <a:spcBef>
                <a:spcPts val="0"/>
              </a:spcBef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 indent="0">
              <a:spcBef>
                <a:spcPts val="0"/>
              </a:spcBef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 indent="0">
              <a:spcBef>
                <a:spcPts val="0"/>
              </a:spcBef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 indent="0">
              <a:spcBef>
                <a:spcPts val="0"/>
              </a:spcBef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 indent="0">
              <a:spcBef>
                <a:spcPts val="0"/>
              </a:spcBef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 indent="0">
              <a:spcBef>
                <a:spcPts val="0"/>
              </a:spcBef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 indent="0">
              <a:spcBef>
                <a:spcPts val="0"/>
              </a:spcBef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algn="ctr">
              <a:buClr>
                <a:srgbClr val="88398A"/>
              </a:buClr>
              <a:buSzPct val="25000"/>
            </a:pPr>
            <a:r>
              <a:rPr lang="en" sz="4000" dirty="0" smtClean="0">
                <a:solidFill>
                  <a:srgbClr val="88398A"/>
                </a:solidFill>
              </a:rPr>
              <a:t>¡Muchas gracias!</a:t>
            </a:r>
            <a:endParaRPr lang="en" sz="4000" dirty="0">
              <a:solidFill>
                <a:srgbClr val="88398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3336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/>
          <p:nvPr/>
        </p:nvSpPr>
        <p:spPr>
          <a:xfrm>
            <a:off x="0" y="17114"/>
            <a:ext cx="9144000" cy="795520"/>
          </a:xfrm>
          <a:prstGeom prst="rect">
            <a:avLst/>
          </a:prstGeom>
          <a:solidFill>
            <a:srgbClr val="88398B"/>
          </a:solidFill>
          <a:ln>
            <a:noFill/>
          </a:ln>
        </p:spPr>
        <p:txBody>
          <a:bodyPr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" sz="3600" b="1" i="0" u="none" strike="noStrike" cap="none" dirty="0" smtClean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¿Qué es </a:t>
            </a:r>
            <a:r>
              <a:rPr lang="en" sz="3600" b="1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R-Ladies?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895350"/>
            <a:ext cx="4395787" cy="4021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4679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Shape 137" descr="pasted-image.tiff"/>
          <p:cNvPicPr preferRelativeResize="0"/>
          <p:nvPr/>
        </p:nvPicPr>
        <p:blipFill rotWithShape="1">
          <a:blip r:embed="rId3">
            <a:alphaModFix/>
          </a:blip>
          <a:srcRect l="6865" r="5141"/>
          <a:stretch/>
        </p:blipFill>
        <p:spPr>
          <a:xfrm>
            <a:off x="-9962" y="-28"/>
            <a:ext cx="4538574" cy="5157948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Shape 138"/>
          <p:cNvSpPr txBox="1">
            <a:spLocks noGrp="1"/>
          </p:cNvSpPr>
          <p:nvPr>
            <p:ph type="body" idx="4294967295"/>
          </p:nvPr>
        </p:nvSpPr>
        <p:spPr>
          <a:xfrm>
            <a:off x="4545930" y="971550"/>
            <a:ext cx="4538663" cy="2925635"/>
          </a:xfrm>
          <a:prstGeom prst="rect">
            <a:avLst/>
          </a:prstGeom>
          <a:noFill/>
          <a:ln>
            <a:noFill/>
          </a:ln>
        </p:spPr>
        <p:txBody>
          <a:bodyPr lIns="91400" tIns="91400" rIns="91400" bIns="914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25000"/>
              <a:buFont typeface="Helvetica Neue"/>
              <a:buNone/>
            </a:pPr>
            <a:r>
              <a:rPr lang="en" sz="2400" b="0" i="0" u="none" strike="noStrike" cap="none" dirty="0" smtClean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Una organización mundial que  promueve </a:t>
            </a:r>
            <a:r>
              <a:rPr lang="en" sz="2400" b="1" i="0" u="none" strike="noStrike" cap="none" dirty="0" smtClean="0">
                <a:solidFill>
                  <a:srgbClr val="88398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diversidad</a:t>
            </a:r>
            <a:r>
              <a:rPr lang="en" sz="2400" b="0" i="0" u="none" strike="noStrike" cap="none" dirty="0" smtClean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en la comunidad </a:t>
            </a:r>
            <a:r>
              <a:rPr lang="en" sz="2400" b="1" i="0" u="sng" strike="noStrike" cap="none" dirty="0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#rstats</a:t>
            </a:r>
            <a:r>
              <a:rPr lang="en" sz="24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" sz="2400" b="0" i="0" u="none" strike="noStrike" cap="none" dirty="0" smtClean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por medio de reuniones y dirección/mentoría en un ambiente </a:t>
            </a:r>
            <a:r>
              <a:rPr lang="en" sz="2400" b="1" i="0" u="none" strike="noStrike" cap="none" dirty="0" smtClean="0">
                <a:solidFill>
                  <a:srgbClr val="88398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amigable</a:t>
            </a:r>
            <a:r>
              <a:rPr lang="en" sz="2400" b="0" i="0" u="none" strike="noStrike" cap="none" dirty="0" smtClean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y </a:t>
            </a:r>
            <a:r>
              <a:rPr lang="en" sz="2400" b="1" i="0" u="none" strike="noStrike" cap="none" dirty="0" smtClean="0">
                <a:solidFill>
                  <a:srgbClr val="88398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seguro.</a:t>
            </a:r>
            <a:endParaRPr lang="en" sz="2400" b="0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443248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Shape 143" descr="rawpixel-com-250087.jpg"/>
          <p:cNvPicPr preferRelativeResize="0"/>
          <p:nvPr/>
        </p:nvPicPr>
        <p:blipFill rotWithShape="1">
          <a:blip r:embed="rId3">
            <a:alphaModFix/>
          </a:blip>
          <a:srcRect l="19918" r="19918"/>
          <a:stretch/>
        </p:blipFill>
        <p:spPr>
          <a:xfrm>
            <a:off x="53586" y="0"/>
            <a:ext cx="453852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Shape 144"/>
          <p:cNvSpPr txBox="1">
            <a:spLocks noGrp="1"/>
          </p:cNvSpPr>
          <p:nvPr>
            <p:ph type="title"/>
          </p:nvPr>
        </p:nvSpPr>
        <p:spPr>
          <a:xfrm>
            <a:off x="5036925" y="422499"/>
            <a:ext cx="3226801" cy="857401"/>
          </a:xfrm>
          <a:prstGeom prst="rect">
            <a:avLst/>
          </a:prstGeom>
          <a:noFill/>
          <a:ln>
            <a:noFill/>
          </a:ln>
        </p:spPr>
        <p:txBody>
          <a:bodyPr lIns="91400" tIns="91400" rIns="91400" bIns="914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ct val="25000"/>
              <a:buFont typeface="Helvetica Neue"/>
              <a:buNone/>
            </a:pPr>
            <a:r>
              <a:rPr lang="en" sz="2600" b="1" i="0" u="none" strike="noStrike" cap="none" dirty="0" smtClean="0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Nuestra misión</a:t>
            </a:r>
            <a:endParaRPr lang="en" sz="2600" b="1" i="0" u="none" strike="noStrike" cap="none" dirty="0">
              <a:solidFill>
                <a:srgbClr val="88398A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5" name="Shape 145"/>
          <p:cNvSpPr txBox="1">
            <a:spLocks noGrp="1"/>
          </p:cNvSpPr>
          <p:nvPr>
            <p:ph type="body" idx="4294967295"/>
          </p:nvPr>
        </p:nvSpPr>
        <p:spPr>
          <a:xfrm>
            <a:off x="5036925" y="1428750"/>
            <a:ext cx="3949700" cy="3203101"/>
          </a:xfrm>
          <a:prstGeom prst="rect">
            <a:avLst/>
          </a:prstGeom>
          <a:noFill/>
          <a:ln>
            <a:noFill/>
          </a:ln>
        </p:spPr>
        <p:txBody>
          <a:bodyPr lIns="91400" tIns="91400" rIns="91400" bIns="91400" anchor="t" anchorCtr="0">
            <a:noAutofit/>
          </a:bodyPr>
          <a:lstStyle/>
          <a:p>
            <a:pPr marL="180473" marR="0" lvl="0" indent="-18047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</a:pPr>
            <a:r>
              <a:rPr lang="en" sz="1800" b="0" i="0" u="none" strike="noStrike" cap="none" dirty="0" smtClean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más mujeres desarrolladoras</a:t>
            </a:r>
            <a:endParaRPr lang="en" sz="1800" b="0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180473" marR="0" lvl="0" indent="-18047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</a:pPr>
            <a:r>
              <a:rPr lang="en" sz="1800" b="0" i="0" u="none" strike="noStrike" cap="none" dirty="0" smtClean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más mujeres disertantes</a:t>
            </a:r>
          </a:p>
          <a:p>
            <a:pPr marL="180473" marR="0" lvl="0" indent="-18047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</a:pPr>
            <a:r>
              <a:rPr lang="es-ES" sz="1800" b="0" i="0" u="none" strike="noStrike" cap="none" dirty="0" err="1" smtClean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má</a:t>
            </a:r>
            <a:r>
              <a:rPr lang="en" sz="1800" b="0" i="0" u="none" strike="noStrike" cap="none" dirty="0" smtClean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 mujeres docentes</a:t>
            </a:r>
            <a:endParaRPr lang="en" sz="1800" b="0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180473" marR="0" lvl="0" indent="-18047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</a:pPr>
            <a:r>
              <a:rPr lang="en" sz="1800" b="0" i="0" u="none" strike="noStrike" cap="none" dirty="0" smtClean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más mujeres líderes</a:t>
            </a:r>
            <a:endParaRPr lang="en" sz="1800" b="0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endParaRPr sz="1800" b="0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B"/>
              </a:buClr>
              <a:buSzPct val="25000"/>
              <a:buFont typeface="Helvetica Neue"/>
              <a:buNone/>
            </a:pPr>
            <a:r>
              <a:rPr lang="en" sz="1800" b="1" i="0" u="none" strike="noStrike" cap="none" dirty="0" smtClean="0">
                <a:solidFill>
                  <a:srgbClr val="88398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mas mujeres usando, desarrollando, enseñando y creando paquetes de R y siendo parte de la comunidad de R</a:t>
            </a:r>
            <a:endParaRPr lang="en" sz="1800" b="1" i="0" u="none" strike="noStrike" cap="none" dirty="0">
              <a:solidFill>
                <a:srgbClr val="88398B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387692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 txBox="1">
            <a:spLocks noGrp="1"/>
          </p:cNvSpPr>
          <p:nvPr>
            <p:ph type="title" idx="4294967295"/>
          </p:nvPr>
        </p:nvSpPr>
        <p:spPr>
          <a:xfrm>
            <a:off x="1676400" y="195748"/>
            <a:ext cx="5727866" cy="1159802"/>
          </a:xfrm>
          <a:prstGeom prst="rect">
            <a:avLst/>
          </a:prstGeom>
          <a:noFill/>
          <a:ln>
            <a:noFill/>
          </a:ln>
        </p:spPr>
        <p:txBody>
          <a:bodyPr lIns="91400" tIns="91400" rIns="91400" bIns="914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ct val="25000"/>
              <a:buFont typeface="Helvetica Neue"/>
              <a:buNone/>
            </a:pPr>
            <a:r>
              <a:rPr lang="en" sz="4800" b="1" i="0" u="none" strike="noStrike" cap="none" dirty="0" smtClean="0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¿Quienes somos?</a:t>
            </a:r>
            <a:endParaRPr lang="en" sz="4800" b="1" i="0" u="none" strike="noStrike" cap="none" dirty="0">
              <a:solidFill>
                <a:srgbClr val="88398A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3" name="Shape 153"/>
          <p:cNvSpPr/>
          <p:nvPr/>
        </p:nvSpPr>
        <p:spPr>
          <a:xfrm>
            <a:off x="2259912" y="1010689"/>
            <a:ext cx="4205561" cy="451205"/>
          </a:xfrm>
          <a:prstGeom prst="rect">
            <a:avLst/>
          </a:prstGeom>
          <a:noFill/>
          <a:ln>
            <a:noFill/>
          </a:ln>
        </p:spPr>
        <p:txBody>
          <a:bodyPr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ct val="25000"/>
              <a:buFont typeface="Helvetica Neue"/>
              <a:buNone/>
            </a:pPr>
            <a:r>
              <a:rPr lang="en" sz="2400" b="0" i="0" u="none" strike="noStrike" cap="none" dirty="0" smtClean="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El equipo global</a:t>
            </a:r>
            <a:endParaRPr lang="en" sz="2400" b="0" i="0" u="none" strike="noStrike" cap="none" dirty="0">
              <a:solidFill>
                <a:srgbClr val="181818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8" name="Shape 168"/>
          <p:cNvSpPr/>
          <p:nvPr/>
        </p:nvSpPr>
        <p:spPr>
          <a:xfrm>
            <a:off x="1981200" y="4570123"/>
            <a:ext cx="1379485" cy="450899"/>
          </a:xfrm>
          <a:prstGeom prst="rect">
            <a:avLst/>
          </a:prstGeom>
          <a:noFill/>
          <a:ln>
            <a:noFill/>
          </a:ln>
        </p:spPr>
        <p:txBody>
          <a:bodyPr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B"/>
              </a:buClr>
              <a:buSzPct val="25000"/>
              <a:buFont typeface="Helvetica Neue"/>
              <a:buNone/>
            </a:pPr>
            <a:r>
              <a:rPr lang="en" sz="2400" b="1" i="0" u="none" strike="noStrike" cap="none" dirty="0" smtClean="0">
                <a:solidFill>
                  <a:srgbClr val="88398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Londres</a:t>
            </a:r>
            <a:endParaRPr lang="en" sz="2400" b="1" i="0" u="none" strike="noStrike" cap="none" dirty="0">
              <a:solidFill>
                <a:srgbClr val="88398B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9" name="Shape 169"/>
          <p:cNvSpPr/>
          <p:nvPr/>
        </p:nvSpPr>
        <p:spPr>
          <a:xfrm>
            <a:off x="6037580" y="4570123"/>
            <a:ext cx="2175866" cy="450899"/>
          </a:xfrm>
          <a:prstGeom prst="rect">
            <a:avLst/>
          </a:prstGeom>
          <a:noFill/>
          <a:ln>
            <a:noFill/>
          </a:ln>
        </p:spPr>
        <p:txBody>
          <a:bodyPr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B"/>
              </a:buClr>
              <a:buSzPct val="25000"/>
              <a:buFont typeface="Helvetica Neue"/>
              <a:buNone/>
            </a:pPr>
            <a:r>
              <a:rPr lang="en" sz="2400" b="1" i="0" u="none" strike="noStrike" cap="none">
                <a:solidFill>
                  <a:srgbClr val="88398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San Francisco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914" y="1885950"/>
            <a:ext cx="8302838" cy="1785938"/>
          </a:xfrm>
          <a:prstGeom prst="rect">
            <a:avLst/>
          </a:prstGeom>
        </p:spPr>
      </p:pic>
      <p:sp>
        <p:nvSpPr>
          <p:cNvPr id="3" name="Abrir llave 2"/>
          <p:cNvSpPr/>
          <p:nvPr/>
        </p:nvSpPr>
        <p:spPr>
          <a:xfrm rot="16200000">
            <a:off x="2574468" y="1826276"/>
            <a:ext cx="457200" cy="4539336"/>
          </a:xfrm>
          <a:prstGeom prst="leftBrac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24" name="Abrir llave 23"/>
          <p:cNvSpPr/>
          <p:nvPr/>
        </p:nvSpPr>
        <p:spPr>
          <a:xfrm rot="16200000">
            <a:off x="6781800" y="2571750"/>
            <a:ext cx="457200" cy="3048000"/>
          </a:xfrm>
          <a:prstGeom prst="leftBrac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2840725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 txBox="1">
            <a:spLocks noGrp="1"/>
          </p:cNvSpPr>
          <p:nvPr>
            <p:ph type="title"/>
          </p:nvPr>
        </p:nvSpPr>
        <p:spPr>
          <a:xfrm>
            <a:off x="304801" y="219298"/>
            <a:ext cx="8602786" cy="857401"/>
          </a:xfrm>
          <a:prstGeom prst="rect">
            <a:avLst/>
          </a:prstGeom>
          <a:noFill/>
          <a:ln>
            <a:noFill/>
          </a:ln>
        </p:spPr>
        <p:txBody>
          <a:bodyPr lIns="91400" tIns="91400" rIns="91400" bIns="91400" anchor="t" anchorCtr="0">
            <a:noAutofit/>
          </a:bodyPr>
          <a:lstStyle/>
          <a:p>
            <a:pPr lvl="0" algn="ctr">
              <a:buClr>
                <a:srgbClr val="88398A"/>
              </a:buClr>
              <a:buSzPct val="25000"/>
            </a:pPr>
            <a:r>
              <a:rPr lang="en" sz="3984" b="1" i="0" u="none" strike="noStrike" cap="none" dirty="0" smtClean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Crecimiento de </a:t>
            </a:r>
            <a:r>
              <a:rPr lang="en" sz="3984" dirty="0">
                <a:solidFill>
                  <a:srgbClr val="88398A"/>
                </a:solidFill>
              </a:rPr>
              <a:t>R-Ladies </a:t>
            </a:r>
            <a:endParaRPr lang="en" sz="3984" b="1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208" name="Shape 208"/>
          <p:cNvGrpSpPr/>
          <p:nvPr/>
        </p:nvGrpSpPr>
        <p:grpSpPr>
          <a:xfrm>
            <a:off x="3527446" y="1402950"/>
            <a:ext cx="2490002" cy="2490002"/>
            <a:chOff x="0" y="0"/>
            <a:chExt cx="2489999" cy="2489999"/>
          </a:xfrm>
        </p:grpSpPr>
        <p:sp>
          <p:nvSpPr>
            <p:cNvPr id="209" name="Shape 209"/>
            <p:cNvSpPr/>
            <p:nvPr/>
          </p:nvSpPr>
          <p:spPr>
            <a:xfrm>
              <a:off x="0" y="0"/>
              <a:ext cx="2489999" cy="2489999"/>
            </a:xfrm>
            <a:prstGeom prst="ellipse">
              <a:avLst/>
            </a:prstGeom>
            <a:solidFill>
              <a:srgbClr val="FFFFFF"/>
            </a:solidFill>
            <a:ln w="76200" cap="flat" cmpd="sng">
              <a:solidFill>
                <a:srgbClr val="D3D3D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Shape 210"/>
            <p:cNvSpPr/>
            <p:nvPr/>
          </p:nvSpPr>
          <p:spPr>
            <a:xfrm>
              <a:off x="364652" y="755302"/>
              <a:ext cx="1760696" cy="979393"/>
            </a:xfrm>
            <a:prstGeom prst="rect">
              <a:avLst/>
            </a:prstGeom>
            <a:noFill/>
            <a:ln>
              <a:noFill/>
            </a:ln>
          </p:spPr>
          <p:txBody>
            <a:bodyPr lIns="91400" tIns="91400" rIns="91400" bIns="914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88398A"/>
                </a:buClr>
                <a:buSzPct val="25000"/>
                <a:buFont typeface="Titillium Web"/>
                <a:buNone/>
              </a:pPr>
              <a:r>
                <a:rPr lang="en" sz="2400" b="1" i="0" u="none" strike="noStrike" cap="none" dirty="0">
                  <a:solidFill>
                    <a:srgbClr val="88398A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45+ </a:t>
              </a:r>
              <a:r>
                <a:rPr lang="en" sz="2400" b="1" i="0" u="none" strike="noStrike" cap="none" dirty="0" smtClean="0">
                  <a:solidFill>
                    <a:srgbClr val="88398A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Ciudades</a:t>
              </a:r>
              <a:endParaRPr lang="en" sz="2400" b="1" i="0" u="none" strike="noStrike" cap="none" dirty="0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</p:grpSp>
      <p:grpSp>
        <p:nvGrpSpPr>
          <p:cNvPr id="211" name="Shape 211"/>
          <p:cNvGrpSpPr/>
          <p:nvPr/>
        </p:nvGrpSpPr>
        <p:grpSpPr>
          <a:xfrm>
            <a:off x="426319" y="1343637"/>
            <a:ext cx="2607427" cy="2484740"/>
            <a:chOff x="294127" y="416814"/>
            <a:chExt cx="2607427" cy="2484739"/>
          </a:xfrm>
        </p:grpSpPr>
        <p:sp>
          <p:nvSpPr>
            <p:cNvPr id="212" name="Shape 212"/>
            <p:cNvSpPr/>
            <p:nvPr/>
          </p:nvSpPr>
          <p:spPr>
            <a:xfrm>
              <a:off x="294127" y="416814"/>
              <a:ext cx="2607427" cy="2484739"/>
            </a:xfrm>
            <a:prstGeom prst="ellipse">
              <a:avLst/>
            </a:prstGeom>
            <a:solidFill>
              <a:srgbClr val="88398A"/>
            </a:solidFill>
            <a:ln w="762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Shape 213"/>
            <p:cNvSpPr/>
            <p:nvPr/>
          </p:nvSpPr>
          <p:spPr>
            <a:xfrm>
              <a:off x="571987" y="859970"/>
              <a:ext cx="2051708" cy="1598424"/>
            </a:xfrm>
            <a:prstGeom prst="rect">
              <a:avLst/>
            </a:prstGeom>
            <a:noFill/>
            <a:ln>
              <a:noFill/>
            </a:ln>
          </p:spPr>
          <p:txBody>
            <a:bodyPr lIns="91400" tIns="91400" rIns="91400" bIns="914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ct val="25000"/>
                <a:buFont typeface="Titillium Web"/>
                <a:buNone/>
              </a:pPr>
              <a:r>
                <a:rPr lang="en" sz="2400" b="1" i="0" u="none" strike="noStrike" cap="none" dirty="0">
                  <a:solidFill>
                    <a:srgbClr val="FFFFFF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20+ </a:t>
              </a:r>
              <a:r>
                <a:rPr lang="en" sz="2400" b="1" dirty="0" smtClean="0">
                  <a:solidFill>
                    <a:srgbClr val="FFFFFF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Países</a:t>
              </a:r>
              <a:endParaRPr lang="en" sz="2400" b="1" i="0" u="none" strike="noStrike" cap="none" dirty="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</p:grpSp>
      <p:grpSp>
        <p:nvGrpSpPr>
          <p:cNvPr id="214" name="Shape 214"/>
          <p:cNvGrpSpPr/>
          <p:nvPr/>
        </p:nvGrpSpPr>
        <p:grpSpPr>
          <a:xfrm>
            <a:off x="6371450" y="1335430"/>
            <a:ext cx="2536137" cy="2536139"/>
            <a:chOff x="0" y="0"/>
            <a:chExt cx="2536136" cy="2536136"/>
          </a:xfrm>
        </p:grpSpPr>
        <p:sp>
          <p:nvSpPr>
            <p:cNvPr id="215" name="Shape 215"/>
            <p:cNvSpPr/>
            <p:nvPr/>
          </p:nvSpPr>
          <p:spPr>
            <a:xfrm>
              <a:off x="0" y="0"/>
              <a:ext cx="2536136" cy="2536136"/>
            </a:xfrm>
            <a:prstGeom prst="ellipse">
              <a:avLst/>
            </a:prstGeom>
            <a:solidFill>
              <a:srgbClr val="88398A"/>
            </a:solidFill>
            <a:ln w="762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Shape 216"/>
            <p:cNvSpPr/>
            <p:nvPr/>
          </p:nvSpPr>
          <p:spPr>
            <a:xfrm>
              <a:off x="371409" y="569506"/>
              <a:ext cx="1793319" cy="1397121"/>
            </a:xfrm>
            <a:prstGeom prst="rect">
              <a:avLst/>
            </a:prstGeom>
            <a:noFill/>
            <a:ln>
              <a:noFill/>
            </a:ln>
          </p:spPr>
          <p:txBody>
            <a:bodyPr lIns="91400" tIns="91400" rIns="91400" bIns="914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ct val="25000"/>
                <a:buFont typeface="Titillium Web"/>
                <a:buNone/>
              </a:pPr>
              <a:r>
                <a:rPr lang="en" sz="2400" b="1" i="0" u="none" strike="noStrike" cap="none" dirty="0">
                  <a:solidFill>
                    <a:srgbClr val="FFFFFF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6000+ </a:t>
              </a:r>
              <a:r>
                <a:rPr lang="en" sz="2400" b="1" dirty="0">
                  <a:solidFill>
                    <a:srgbClr val="FFFFFF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I</a:t>
              </a:r>
              <a:r>
                <a:rPr lang="en" sz="2400" b="1" i="0" u="none" strike="noStrike" cap="none" dirty="0" smtClean="0">
                  <a:solidFill>
                    <a:srgbClr val="FFFFFF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ntegrantes</a:t>
              </a:r>
              <a:endParaRPr lang="en" sz="2400" b="1" i="0" u="none" strike="noStrike" cap="none" dirty="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36274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Shape 221" descr="ani_map_less_frames.gi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436" y="88900"/>
            <a:ext cx="9001125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Shape 222"/>
          <p:cNvSpPr/>
          <p:nvPr/>
        </p:nvSpPr>
        <p:spPr>
          <a:xfrm>
            <a:off x="3196725" y="181355"/>
            <a:ext cx="2752512" cy="467040"/>
          </a:xfrm>
          <a:prstGeom prst="rect">
            <a:avLst/>
          </a:prstGeom>
          <a:noFill/>
          <a:ln>
            <a:noFill/>
          </a:ln>
        </p:spPr>
        <p:txBody>
          <a:bodyPr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" sz="13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Twitter followers by each chapter</a:t>
            </a:r>
          </a:p>
        </p:txBody>
      </p:sp>
      <p:sp>
        <p:nvSpPr>
          <p:cNvPr id="223" name="Shape 223"/>
          <p:cNvSpPr/>
          <p:nvPr/>
        </p:nvSpPr>
        <p:spPr>
          <a:xfrm>
            <a:off x="6202467" y="4764137"/>
            <a:ext cx="2083517" cy="447041"/>
          </a:xfrm>
          <a:prstGeom prst="rect">
            <a:avLst/>
          </a:prstGeom>
          <a:noFill/>
          <a:ln>
            <a:noFill/>
          </a:ln>
        </p:spPr>
        <p:txBody>
          <a:bodyPr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Made with 💜 by </a:t>
            </a:r>
            <a:r>
              <a:rPr lang="en" sz="10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Daniela Vázquez</a:t>
            </a:r>
          </a:p>
        </p:txBody>
      </p:sp>
    </p:spTree>
    <p:extLst>
      <p:ext uri="{BB962C8B-B14F-4D97-AF65-F5344CB8AC3E}">
        <p14:creationId xmlns:p14="http://schemas.microsoft.com/office/powerpoint/2010/main" val="23821965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184"/>
          <p:cNvSpPr txBox="1">
            <a:spLocks noGrp="1"/>
          </p:cNvSpPr>
          <p:nvPr>
            <p:ph type="title"/>
          </p:nvPr>
        </p:nvSpPr>
        <p:spPr>
          <a:xfrm>
            <a:off x="692024" y="209550"/>
            <a:ext cx="7232775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buSzPct val="25000"/>
            </a:pPr>
            <a:r>
              <a:rPr lang="en" dirty="0">
                <a:solidFill>
                  <a:srgbClr val="88398A"/>
                </a:solidFill>
              </a:rPr>
              <a:t>R-Ladies </a:t>
            </a:r>
            <a:r>
              <a:rPr lang="en" dirty="0">
                <a:solidFill>
                  <a:schemeClr val="bg2"/>
                </a:solidFill>
              </a:rPr>
              <a:t>Global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712470"/>
            <a:ext cx="6781800" cy="406908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62000" y="4630027"/>
            <a:ext cx="6019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2"/>
                </a:solidFill>
              </a:rPr>
              <a:t>https://d4tagirl.com/2017/05/visualizing-r-ladies-growth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4900" y="819150"/>
            <a:ext cx="3657600" cy="52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5900" y="3943350"/>
            <a:ext cx="3276600" cy="560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225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E:\Laura\Fotos\tw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027" y="1699094"/>
            <a:ext cx="1235517" cy="1382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Donut 2"/>
          <p:cNvSpPr/>
          <p:nvPr/>
        </p:nvSpPr>
        <p:spPr>
          <a:xfrm>
            <a:off x="76201" y="1276350"/>
            <a:ext cx="2209799" cy="2156539"/>
          </a:xfrm>
          <a:prstGeom prst="donu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121217" y="1302375"/>
            <a:ext cx="2121218" cy="2130513"/>
            <a:chOff x="2916988" y="1192537"/>
            <a:chExt cx="3276600" cy="3333750"/>
          </a:xfrm>
        </p:grpSpPr>
        <p:pic>
          <p:nvPicPr>
            <p:cNvPr id="1030" name="Picture 6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52800" y="1766888"/>
              <a:ext cx="2404977" cy="22526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" name="Donut 12"/>
            <p:cNvSpPr/>
            <p:nvPr/>
          </p:nvSpPr>
          <p:spPr>
            <a:xfrm>
              <a:off x="2916988" y="1192537"/>
              <a:ext cx="3276600" cy="3333750"/>
            </a:xfrm>
            <a:prstGeom prst="donu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</p:grpSp>
      <p:sp>
        <p:nvSpPr>
          <p:cNvPr id="143" name="Shape 143"/>
          <p:cNvSpPr txBox="1">
            <a:spLocks noGrp="1"/>
          </p:cNvSpPr>
          <p:nvPr>
            <p:ph type="ctrTitle" idx="4294967295"/>
          </p:nvPr>
        </p:nvSpPr>
        <p:spPr>
          <a:xfrm>
            <a:off x="457200" y="285750"/>
            <a:ext cx="7239000" cy="1159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ct val="25000"/>
              <a:buFont typeface="Helvetica Neue"/>
              <a:buNone/>
            </a:pPr>
            <a:r>
              <a:rPr lang="en" sz="2800" dirty="0">
                <a:solidFill>
                  <a:schemeClr val="bg2"/>
                </a:solidFill>
              </a:rPr>
              <a:t>Equipo de Organizadoras de </a:t>
            </a:r>
            <a:br>
              <a:rPr lang="en" sz="2800" dirty="0">
                <a:solidFill>
                  <a:schemeClr val="bg2"/>
                </a:solidFill>
              </a:rPr>
            </a:br>
            <a:r>
              <a:rPr lang="en" sz="2800" dirty="0">
                <a:solidFill>
                  <a:srgbClr val="88398A"/>
                </a:solidFill>
              </a:rPr>
              <a:t>R-Ladies Buenos Aires</a:t>
            </a:r>
            <a:endParaRPr lang="en" sz="2800" b="1" i="0" u="none" strike="noStrike" cap="none" dirty="0">
              <a:solidFill>
                <a:srgbClr val="88398A"/>
              </a:solidFill>
              <a:sym typeface="Helvetica Neue"/>
            </a:endParaRPr>
          </a:p>
        </p:txBody>
      </p:sp>
      <p:sp>
        <p:nvSpPr>
          <p:cNvPr id="144" name="Shape 144"/>
          <p:cNvSpPr txBox="1">
            <a:spLocks noGrp="1"/>
          </p:cNvSpPr>
          <p:nvPr>
            <p:ph type="subTitle" idx="4294967295"/>
          </p:nvPr>
        </p:nvSpPr>
        <p:spPr>
          <a:xfrm>
            <a:off x="4267200" y="2914650"/>
            <a:ext cx="2362200" cy="64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25000"/>
              <a:buFont typeface="Helvetica Neue"/>
              <a:buNone/>
            </a:pPr>
            <a:r>
              <a:rPr lang="en" sz="2000" dirty="0">
                <a:solidFill>
                  <a:schemeClr val="bg2"/>
                </a:solidFill>
              </a:rPr>
              <a:t>Daniela Vázquez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" sz="1600" dirty="0">
                <a:solidFill>
                  <a:schemeClr val="bg2"/>
                </a:solidFill>
              </a:rPr>
              <a:t>Blog: dv.uy | Twitter: @d4tagirl</a:t>
            </a:r>
          </a:p>
        </p:txBody>
      </p:sp>
      <p:pic>
        <p:nvPicPr>
          <p:cNvPr id="145" name="Shape 1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51010" y="1847251"/>
            <a:ext cx="1092590" cy="1014736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Shape 144"/>
          <p:cNvSpPr txBox="1">
            <a:spLocks/>
          </p:cNvSpPr>
          <p:nvPr/>
        </p:nvSpPr>
        <p:spPr>
          <a:xfrm>
            <a:off x="41910" y="2876550"/>
            <a:ext cx="2244090" cy="64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1143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▪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457200" marR="0" lvl="1" indent="1143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▫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914400" marR="0" lvl="2" indent="1143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▸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371600" marR="0" lvl="3" indent="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828800" marR="0" lvl="4" indent="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286000" marR="0" lvl="5" indent="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743200" marR="0" lvl="6" indent="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200400" marR="0" lvl="7" indent="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3657600" marR="0" lvl="8" indent="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algn="ctr">
              <a:spcBef>
                <a:spcPts val="0"/>
              </a:spcBef>
              <a:buSzPct val="25000"/>
              <a:buFont typeface="Helvetica Neue"/>
              <a:buNone/>
            </a:pPr>
            <a:r>
              <a:rPr lang="en" sz="2000" dirty="0">
                <a:solidFill>
                  <a:schemeClr val="bg2"/>
                </a:solidFill>
              </a:rPr>
              <a:t>Laura Ación</a:t>
            </a:r>
          </a:p>
          <a:p>
            <a:pPr indent="0" algn="ctr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" sz="1600" dirty="0">
                <a:solidFill>
                  <a:schemeClr val="bg2"/>
                </a:solidFill>
              </a:rPr>
              <a:t>Twitter: @_lacion_</a:t>
            </a:r>
          </a:p>
        </p:txBody>
      </p:sp>
      <p:sp>
        <p:nvSpPr>
          <p:cNvPr id="15" name="Shape 144"/>
          <p:cNvSpPr txBox="1">
            <a:spLocks/>
          </p:cNvSpPr>
          <p:nvPr/>
        </p:nvSpPr>
        <p:spPr>
          <a:xfrm>
            <a:off x="1880235" y="2876550"/>
            <a:ext cx="2539365" cy="64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1143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▪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457200" marR="0" lvl="1" indent="1143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▫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914400" marR="0" lvl="2" indent="1143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▸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371600" marR="0" lvl="3" indent="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828800" marR="0" lvl="4" indent="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286000" marR="0" lvl="5" indent="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743200" marR="0" lvl="6" indent="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200400" marR="0" lvl="7" indent="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3657600" marR="0" lvl="8" indent="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algn="ctr">
              <a:spcBef>
                <a:spcPts val="0"/>
              </a:spcBef>
              <a:buSzPct val="25000"/>
              <a:buFont typeface="Helvetica Neue"/>
              <a:buNone/>
            </a:pPr>
            <a:r>
              <a:rPr lang="en" sz="2000" dirty="0">
                <a:solidFill>
                  <a:schemeClr val="bg2"/>
                </a:solidFill>
              </a:rPr>
              <a:t>Paloma Rojas Saunero</a:t>
            </a:r>
          </a:p>
          <a:p>
            <a:pPr indent="0" algn="ctr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" sz="1600" dirty="0">
                <a:solidFill>
                  <a:schemeClr val="bg2"/>
                </a:solidFill>
              </a:rPr>
              <a:t>Twitter: @palolili23</a:t>
            </a:r>
          </a:p>
        </p:txBody>
      </p:sp>
      <p:pic>
        <p:nvPicPr>
          <p:cNvPr id="1032" name="Picture 8" descr="C:\Users\lacion\AppData\Local\Microsoft\Windows\Temporary Internet Files\Content.IE5\8QRI2T9L\Nuvola_Argentine_flag.svg[1]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110" y="3876676"/>
            <a:ext cx="295274" cy="295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 descr="C:\Users\lacion\AppData\Local\Microsoft\Windows\Temporary Internet Files\Content.IE5\TX18TH93\Nuvola_Bolivian_flag.svg[1]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6561" y="3876676"/>
            <a:ext cx="295274" cy="295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C:\Users\lacion\AppData\Local\Microsoft\Windows\Temporary Internet Files\Content.IE5\FY783XO2\120px-Nuvola_Uruguayan_flag.svg[1]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3876676"/>
            <a:ext cx="295274" cy="295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/>
          <p:cNvGrpSpPr/>
          <p:nvPr/>
        </p:nvGrpSpPr>
        <p:grpSpPr>
          <a:xfrm>
            <a:off x="6400800" y="1313571"/>
            <a:ext cx="2209799" cy="2156539"/>
            <a:chOff x="6400800" y="1389771"/>
            <a:chExt cx="2209799" cy="2156539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34200" y="1923451"/>
              <a:ext cx="1143000" cy="1143000"/>
            </a:xfrm>
            <a:prstGeom prst="rect">
              <a:avLst/>
            </a:prstGeom>
          </p:spPr>
        </p:pic>
        <p:sp>
          <p:nvSpPr>
            <p:cNvPr id="17" name="Donut 16"/>
            <p:cNvSpPr/>
            <p:nvPr/>
          </p:nvSpPr>
          <p:spPr>
            <a:xfrm>
              <a:off x="6400800" y="1389771"/>
              <a:ext cx="2209799" cy="2156539"/>
            </a:xfrm>
            <a:prstGeom prst="donu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</p:grpSp>
      <p:sp>
        <p:nvSpPr>
          <p:cNvPr id="19" name="Shape 144"/>
          <p:cNvSpPr txBox="1">
            <a:spLocks/>
          </p:cNvSpPr>
          <p:nvPr/>
        </p:nvSpPr>
        <p:spPr>
          <a:xfrm>
            <a:off x="6477000" y="2914650"/>
            <a:ext cx="2362200" cy="64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1143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▪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457200" marR="0" lvl="1" indent="1143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▫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914400" marR="0" lvl="2" indent="1143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▸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371600" marR="0" lvl="3" indent="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828800" marR="0" lvl="4" indent="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286000" marR="0" lvl="5" indent="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743200" marR="0" lvl="6" indent="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200400" marR="0" lvl="7" indent="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3657600" marR="0" lvl="8" indent="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algn="ctr">
              <a:spcBef>
                <a:spcPts val="0"/>
              </a:spcBef>
              <a:buSzPct val="25000"/>
              <a:buFont typeface="Helvetica Neue"/>
              <a:buNone/>
            </a:pPr>
            <a:r>
              <a:rPr lang="en" sz="2000" dirty="0" smtClean="0">
                <a:solidFill>
                  <a:schemeClr val="bg2"/>
                </a:solidFill>
              </a:rPr>
              <a:t>Fabiana Flores</a:t>
            </a:r>
          </a:p>
          <a:p>
            <a:pPr indent="0" algn="ctr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" sz="1600" dirty="0" smtClean="0">
                <a:solidFill>
                  <a:schemeClr val="bg2"/>
                </a:solidFill>
              </a:rPr>
              <a:t>email: fabiana@rladies.org</a:t>
            </a:r>
            <a:endParaRPr lang="en" sz="1600" dirty="0">
              <a:solidFill>
                <a:schemeClr val="bg2"/>
              </a:solidFill>
            </a:endParaRPr>
          </a:p>
        </p:txBody>
      </p:sp>
      <p:pic>
        <p:nvPicPr>
          <p:cNvPr id="20" name="Picture 8" descr="C:\Users\lacion\AppData\Local\Microsoft\Windows\Temporary Internet Files\Content.IE5\8QRI2T9L\Nuvola_Argentine_flag.svg[1]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7600" y="3876676"/>
            <a:ext cx="295274" cy="295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8102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-Ladies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3132</TotalTime>
  <Words>356</Words>
  <Application>Microsoft Office PowerPoint</Application>
  <PresentationFormat>Presentación en pantalla (16:9)</PresentationFormat>
  <Paragraphs>95</Paragraphs>
  <Slides>17</Slides>
  <Notes>14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17</vt:i4>
      </vt:variant>
    </vt:vector>
  </HeadingPairs>
  <TitlesOfParts>
    <vt:vector size="24" baseType="lpstr">
      <vt:lpstr>Courier</vt:lpstr>
      <vt:lpstr>Montserrat</vt:lpstr>
      <vt:lpstr>Helvetica Neue</vt:lpstr>
      <vt:lpstr>Arial</vt:lpstr>
      <vt:lpstr>Titillium Web</vt:lpstr>
      <vt:lpstr>Karla</vt:lpstr>
      <vt:lpstr>R-Ladies Template</vt:lpstr>
      <vt:lpstr>      Ladies Por Qué y Para Qué</vt:lpstr>
      <vt:lpstr>Presentación de PowerPoint</vt:lpstr>
      <vt:lpstr>Presentación de PowerPoint</vt:lpstr>
      <vt:lpstr>Nuestra misión</vt:lpstr>
      <vt:lpstr>¿Quienes somos?</vt:lpstr>
      <vt:lpstr>Crecimiento de R-Ladies </vt:lpstr>
      <vt:lpstr>Presentación de PowerPoint</vt:lpstr>
      <vt:lpstr>R-Ladies Global</vt:lpstr>
      <vt:lpstr>Equipo de Organizadoras de  R-Ladies Buenos Aires</vt:lpstr>
      <vt:lpstr>Equipo de Organizadoras de  R-Ladies Santa Rosa</vt:lpstr>
      <vt:lpstr>Presentación de PowerPoint</vt:lpstr>
      <vt:lpstr>Además de aprender/enseñar hay muuuchoooo más</vt:lpstr>
      <vt:lpstr>Presentación de PowerPoint</vt:lpstr>
      <vt:lpstr>Dónde obtener R </vt:lpstr>
      <vt:lpstr>No Estamos Sólas</vt:lpstr>
      <vt:lpstr>¡¡¡ Te esperamos !!!</vt:lpstr>
      <vt:lpstr>R-Ladies Argentina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Aceptando la Incertidumbre</dc:title>
  <dc:creator>lacion</dc:creator>
  <cp:lastModifiedBy>Yanina Bellini</cp:lastModifiedBy>
  <cp:revision>71</cp:revision>
  <dcterms:modified xsi:type="dcterms:W3CDTF">2017-07-29T15:50:12Z</dcterms:modified>
</cp:coreProperties>
</file>